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60.jpg" ContentType="image/png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6" r:id="rId2"/>
    <p:sldMasterId id="2147483688" r:id="rId3"/>
    <p:sldMasterId id="2147483712" r:id="rId4"/>
    <p:sldMasterId id="2147483724" r:id="rId5"/>
    <p:sldMasterId id="2147483726" r:id="rId6"/>
    <p:sldMasterId id="2147483738" r:id="rId7"/>
  </p:sldMasterIdLst>
  <p:notesMasterIdLst>
    <p:notesMasterId r:id="rId50"/>
  </p:notesMasterIdLst>
  <p:sldIdLst>
    <p:sldId id="256" r:id="rId8"/>
    <p:sldId id="257" r:id="rId9"/>
    <p:sldId id="258" r:id="rId10"/>
    <p:sldId id="285" r:id="rId11"/>
    <p:sldId id="286" r:id="rId12"/>
    <p:sldId id="287" r:id="rId13"/>
    <p:sldId id="288" r:id="rId14"/>
    <p:sldId id="289" r:id="rId15"/>
    <p:sldId id="290" r:id="rId16"/>
    <p:sldId id="303" r:id="rId17"/>
    <p:sldId id="304" r:id="rId18"/>
    <p:sldId id="305" r:id="rId19"/>
    <p:sldId id="306" r:id="rId20"/>
    <p:sldId id="291" r:id="rId21"/>
    <p:sldId id="292" r:id="rId22"/>
    <p:sldId id="261" r:id="rId23"/>
    <p:sldId id="262" r:id="rId24"/>
    <p:sldId id="307" r:id="rId25"/>
    <p:sldId id="308" r:id="rId26"/>
    <p:sldId id="309" r:id="rId27"/>
    <p:sldId id="310" r:id="rId28"/>
    <p:sldId id="311" r:id="rId29"/>
    <p:sldId id="312" r:id="rId30"/>
    <p:sldId id="263" r:id="rId31"/>
    <p:sldId id="313" r:id="rId32"/>
    <p:sldId id="265" r:id="rId33"/>
    <p:sldId id="266" r:id="rId34"/>
    <p:sldId id="267" r:id="rId35"/>
    <p:sldId id="268" r:id="rId36"/>
    <p:sldId id="299" r:id="rId37"/>
    <p:sldId id="300" r:id="rId38"/>
    <p:sldId id="301" r:id="rId39"/>
    <p:sldId id="259" r:id="rId40"/>
    <p:sldId id="302" r:id="rId41"/>
    <p:sldId id="284" r:id="rId42"/>
    <p:sldId id="278" r:id="rId43"/>
    <p:sldId id="279" r:id="rId44"/>
    <p:sldId id="280" r:id="rId45"/>
    <p:sldId id="281" r:id="rId46"/>
    <p:sldId id="269" r:id="rId47"/>
    <p:sldId id="270" r:id="rId48"/>
    <p:sldId id="27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9" autoAdjust="0"/>
    <p:restoredTop sz="87636" autoAdjust="0"/>
  </p:normalViewPr>
  <p:slideViewPr>
    <p:cSldViewPr snapToGrid="0">
      <p:cViewPr varScale="1">
        <p:scale>
          <a:sx n="58" d="100"/>
          <a:sy n="58" d="100"/>
        </p:scale>
        <p:origin x="7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1B657-54A9-4AE4-929B-DF1A0D59E1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E4D195-F024-453A-B7B1-E9EF273045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 people left ministry since last year</a:t>
          </a:r>
        </a:p>
      </dgm:t>
    </dgm:pt>
    <dgm:pt modelId="{C0DB1B9A-0834-42B9-8B6D-FBB963B155B8}" type="parTrans" cxnId="{AF82C571-6642-4357-946F-F7BAE0FC5F85}">
      <dgm:prSet/>
      <dgm:spPr/>
      <dgm:t>
        <a:bodyPr/>
        <a:lstStyle/>
        <a:p>
          <a:endParaRPr lang="en-US"/>
        </a:p>
      </dgm:t>
    </dgm:pt>
    <dgm:pt modelId="{C0F17557-C575-414E-9649-4F928457EE28}" type="sibTrans" cxnId="{AF82C571-6642-4357-946F-F7BAE0FC5F85}">
      <dgm:prSet/>
      <dgm:spPr/>
      <dgm:t>
        <a:bodyPr/>
        <a:lstStyle/>
        <a:p>
          <a:endParaRPr lang="en-US"/>
        </a:p>
      </dgm:t>
    </dgm:pt>
    <dgm:pt modelId="{93B6A9D0-339B-47DD-BB58-F3D958C357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 people left via marriage</a:t>
          </a:r>
        </a:p>
      </dgm:t>
    </dgm:pt>
    <dgm:pt modelId="{D3761454-C9F9-4E2C-B8F0-F0981A7E4472}" type="parTrans" cxnId="{0189B556-E986-493F-8BFB-AF66EB22C7FD}">
      <dgm:prSet/>
      <dgm:spPr/>
      <dgm:t>
        <a:bodyPr/>
        <a:lstStyle/>
        <a:p>
          <a:endParaRPr lang="en-US"/>
        </a:p>
      </dgm:t>
    </dgm:pt>
    <dgm:pt modelId="{D605BF19-92B4-46E6-84B3-5D669C69F0EF}" type="sibTrans" cxnId="{0189B556-E986-493F-8BFB-AF66EB22C7FD}">
      <dgm:prSet/>
      <dgm:spPr/>
      <dgm:t>
        <a:bodyPr/>
        <a:lstStyle/>
        <a:p>
          <a:endParaRPr lang="en-US"/>
        </a:p>
      </dgm:t>
    </dgm:pt>
    <dgm:pt modelId="{22DC5F5A-CD4D-4413-B7A1-13786193B6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Losses replaced by incoming freshmen</a:t>
          </a:r>
        </a:p>
      </dgm:t>
    </dgm:pt>
    <dgm:pt modelId="{3653E889-868E-4903-A9E7-5EF509ED2A7D}" type="parTrans" cxnId="{901EAE9F-B6DC-4E72-9115-70DA3BAA9ABF}">
      <dgm:prSet/>
      <dgm:spPr/>
      <dgm:t>
        <a:bodyPr/>
        <a:lstStyle/>
        <a:p>
          <a:endParaRPr lang="en-US"/>
        </a:p>
      </dgm:t>
    </dgm:pt>
    <dgm:pt modelId="{3F71E5BB-049F-4C61-82B1-18778DEB9910}" type="sibTrans" cxnId="{901EAE9F-B6DC-4E72-9115-70DA3BAA9ABF}">
      <dgm:prSet/>
      <dgm:spPr/>
      <dgm:t>
        <a:bodyPr/>
        <a:lstStyle/>
        <a:p>
          <a:endParaRPr lang="en-US"/>
        </a:p>
      </dgm:t>
    </dgm:pt>
    <dgm:pt modelId="{8870E0AD-6CFB-455B-9959-1C25AD6606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First timers almost every meeting since start of school year</a:t>
          </a:r>
        </a:p>
      </dgm:t>
    </dgm:pt>
    <dgm:pt modelId="{A0A1A8D5-048F-42D6-A519-B71ECBBC75E5}" type="parTrans" cxnId="{BA6B8FFC-9634-4C0E-9AD2-53C0B5A92D9D}">
      <dgm:prSet/>
      <dgm:spPr/>
      <dgm:t>
        <a:bodyPr/>
        <a:lstStyle/>
        <a:p>
          <a:endParaRPr lang="en-US"/>
        </a:p>
      </dgm:t>
    </dgm:pt>
    <dgm:pt modelId="{A6A7D8F6-A297-495D-9A77-074FE29C1045}" type="sibTrans" cxnId="{BA6B8FFC-9634-4C0E-9AD2-53C0B5A92D9D}">
      <dgm:prSet/>
      <dgm:spPr/>
      <dgm:t>
        <a:bodyPr/>
        <a:lstStyle/>
        <a:p>
          <a:endParaRPr lang="en-US"/>
        </a:p>
      </dgm:t>
    </dgm:pt>
    <dgm:pt modelId="{B9C71536-B30D-4F18-8FA4-9F1E28594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Kyle and Caitlin switch off with baby</a:t>
          </a:r>
        </a:p>
      </dgm:t>
    </dgm:pt>
    <dgm:pt modelId="{48E911AC-9FE8-42F3-B7CD-36BF5B477C37}" type="parTrans" cxnId="{BD0733F6-14CC-4A53-BC9C-A5DAE4C3AF8F}">
      <dgm:prSet/>
      <dgm:spPr/>
    </dgm:pt>
    <dgm:pt modelId="{8E964EC5-2705-470D-BF4C-2CDD5B2B9775}" type="sibTrans" cxnId="{BD0733F6-14CC-4A53-BC9C-A5DAE4C3AF8F}">
      <dgm:prSet/>
      <dgm:spPr/>
    </dgm:pt>
    <dgm:pt modelId="{DBDF574F-D230-4B5D-A2E0-EF0FC0E3222F}" type="pres">
      <dgm:prSet presAssocID="{57F1B657-54A9-4AE4-929B-DF1A0D59E115}" presName="root" presStyleCnt="0">
        <dgm:presLayoutVars>
          <dgm:dir/>
          <dgm:resizeHandles val="exact"/>
        </dgm:presLayoutVars>
      </dgm:prSet>
      <dgm:spPr/>
    </dgm:pt>
    <dgm:pt modelId="{A5F7E16D-B268-4220-B74B-0223F984EAB6}" type="pres">
      <dgm:prSet presAssocID="{F9E4D195-F024-453A-B7B1-E9EF27304520}" presName="compNode" presStyleCnt="0"/>
      <dgm:spPr/>
    </dgm:pt>
    <dgm:pt modelId="{FC9F000D-38EF-4EB3-8D2F-E6CC6B8D19DF}" type="pres">
      <dgm:prSet presAssocID="{F9E4D195-F024-453A-B7B1-E9EF27304520}" presName="bgRect" presStyleLbl="bgShp" presStyleIdx="0" presStyleCnt="5"/>
      <dgm:spPr/>
    </dgm:pt>
    <dgm:pt modelId="{405B17A0-EEA0-4411-9131-E893E440F60D}" type="pres">
      <dgm:prSet presAssocID="{F9E4D195-F024-453A-B7B1-E9EF273045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741242E-3110-4293-8FD0-3C2A707BAB5A}" type="pres">
      <dgm:prSet presAssocID="{F9E4D195-F024-453A-B7B1-E9EF27304520}" presName="spaceRect" presStyleCnt="0"/>
      <dgm:spPr/>
    </dgm:pt>
    <dgm:pt modelId="{C26AC45C-FFD7-43C2-BE19-7509A933C6B4}" type="pres">
      <dgm:prSet presAssocID="{F9E4D195-F024-453A-B7B1-E9EF27304520}" presName="parTx" presStyleLbl="revTx" presStyleIdx="0" presStyleCnt="5">
        <dgm:presLayoutVars>
          <dgm:chMax val="0"/>
          <dgm:chPref val="0"/>
        </dgm:presLayoutVars>
      </dgm:prSet>
      <dgm:spPr/>
    </dgm:pt>
    <dgm:pt modelId="{B4B2CB82-FA07-4F42-B864-65B9CFA87ED9}" type="pres">
      <dgm:prSet presAssocID="{C0F17557-C575-414E-9649-4F928457EE28}" presName="sibTrans" presStyleCnt="0"/>
      <dgm:spPr/>
    </dgm:pt>
    <dgm:pt modelId="{5D13EF7E-3849-4847-B7A2-ED693C2AAC72}" type="pres">
      <dgm:prSet presAssocID="{93B6A9D0-339B-47DD-BB58-F3D958C357E5}" presName="compNode" presStyleCnt="0"/>
      <dgm:spPr/>
    </dgm:pt>
    <dgm:pt modelId="{2F36BBCD-5E6B-4706-8EDD-4AF6B8809583}" type="pres">
      <dgm:prSet presAssocID="{93B6A9D0-339B-47DD-BB58-F3D958C357E5}" presName="bgRect" presStyleLbl="bgShp" presStyleIdx="1" presStyleCnt="5"/>
      <dgm:spPr/>
    </dgm:pt>
    <dgm:pt modelId="{D9943935-6630-4F6C-BE68-A9520C448B49}" type="pres">
      <dgm:prSet presAssocID="{93B6A9D0-339B-47DD-BB58-F3D958C357E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dding rings"/>
        </a:ext>
      </dgm:extLst>
    </dgm:pt>
    <dgm:pt modelId="{3E9D2B0F-E398-4F04-940A-E12EA0CECB44}" type="pres">
      <dgm:prSet presAssocID="{93B6A9D0-339B-47DD-BB58-F3D958C357E5}" presName="spaceRect" presStyleCnt="0"/>
      <dgm:spPr/>
    </dgm:pt>
    <dgm:pt modelId="{CA81FDDF-767E-4A95-98A2-57CE224E0DB6}" type="pres">
      <dgm:prSet presAssocID="{93B6A9D0-339B-47DD-BB58-F3D958C357E5}" presName="parTx" presStyleLbl="revTx" presStyleIdx="1" presStyleCnt="5">
        <dgm:presLayoutVars>
          <dgm:chMax val="0"/>
          <dgm:chPref val="0"/>
        </dgm:presLayoutVars>
      </dgm:prSet>
      <dgm:spPr/>
    </dgm:pt>
    <dgm:pt modelId="{EC143C28-C23B-4119-A6ED-57A06B267ECE}" type="pres">
      <dgm:prSet presAssocID="{D605BF19-92B4-46E6-84B3-5D669C69F0EF}" presName="sibTrans" presStyleCnt="0"/>
      <dgm:spPr/>
    </dgm:pt>
    <dgm:pt modelId="{7F47D42A-BBF4-4A83-9C98-9E44252BA3FD}" type="pres">
      <dgm:prSet presAssocID="{B9C71536-B30D-4F18-8FA4-9F1E28594F95}" presName="compNode" presStyleCnt="0"/>
      <dgm:spPr/>
    </dgm:pt>
    <dgm:pt modelId="{C9FBC9F2-B0B3-49C2-B7A7-F1DE9873828E}" type="pres">
      <dgm:prSet presAssocID="{B9C71536-B30D-4F18-8FA4-9F1E28594F95}" presName="bgRect" presStyleLbl="bgShp" presStyleIdx="2" presStyleCnt="5"/>
      <dgm:spPr/>
    </dgm:pt>
    <dgm:pt modelId="{4FDE627F-2FA5-437D-8154-1EA765E11B5E}" type="pres">
      <dgm:prSet presAssocID="{B9C71536-B30D-4F18-8FA4-9F1E28594F9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 changing baby"/>
        </a:ext>
      </dgm:extLst>
    </dgm:pt>
    <dgm:pt modelId="{10BD6309-CEA5-468D-AFE0-0C610639C67F}" type="pres">
      <dgm:prSet presAssocID="{B9C71536-B30D-4F18-8FA4-9F1E28594F95}" presName="spaceRect" presStyleCnt="0"/>
      <dgm:spPr/>
    </dgm:pt>
    <dgm:pt modelId="{D444A502-8477-432F-9E72-1DABC3DDCCB1}" type="pres">
      <dgm:prSet presAssocID="{B9C71536-B30D-4F18-8FA4-9F1E28594F95}" presName="parTx" presStyleLbl="revTx" presStyleIdx="2" presStyleCnt="5">
        <dgm:presLayoutVars>
          <dgm:chMax val="0"/>
          <dgm:chPref val="0"/>
        </dgm:presLayoutVars>
      </dgm:prSet>
      <dgm:spPr/>
    </dgm:pt>
    <dgm:pt modelId="{15BBB9A4-0E85-4F47-B251-89F4DD784B43}" type="pres">
      <dgm:prSet presAssocID="{8E964EC5-2705-470D-BF4C-2CDD5B2B9775}" presName="sibTrans" presStyleCnt="0"/>
      <dgm:spPr/>
    </dgm:pt>
    <dgm:pt modelId="{510498AB-5287-468A-9C93-064AAFF583F6}" type="pres">
      <dgm:prSet presAssocID="{22DC5F5A-CD4D-4413-B7A1-13786193B6A1}" presName="compNode" presStyleCnt="0"/>
      <dgm:spPr/>
    </dgm:pt>
    <dgm:pt modelId="{7E8A71E6-4D40-490A-B87C-5DA9AB63E341}" type="pres">
      <dgm:prSet presAssocID="{22DC5F5A-CD4D-4413-B7A1-13786193B6A1}" presName="bgRect" presStyleLbl="bgShp" presStyleIdx="3" presStyleCnt="5"/>
      <dgm:spPr/>
    </dgm:pt>
    <dgm:pt modelId="{78CED9F9-A2FA-4D59-860A-32FC141F1333}" type="pres">
      <dgm:prSet presAssocID="{22DC5F5A-CD4D-4413-B7A1-13786193B6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F5396DF-5130-4647-85D3-0168CD187425}" type="pres">
      <dgm:prSet presAssocID="{22DC5F5A-CD4D-4413-B7A1-13786193B6A1}" presName="spaceRect" presStyleCnt="0"/>
      <dgm:spPr/>
    </dgm:pt>
    <dgm:pt modelId="{3EA82245-F418-4960-BDC1-2C02D05F78B5}" type="pres">
      <dgm:prSet presAssocID="{22DC5F5A-CD4D-4413-B7A1-13786193B6A1}" presName="parTx" presStyleLbl="revTx" presStyleIdx="3" presStyleCnt="5">
        <dgm:presLayoutVars>
          <dgm:chMax val="0"/>
          <dgm:chPref val="0"/>
        </dgm:presLayoutVars>
      </dgm:prSet>
      <dgm:spPr/>
    </dgm:pt>
    <dgm:pt modelId="{99D93760-F3BD-4ACC-975E-08317E91E4B4}" type="pres">
      <dgm:prSet presAssocID="{3F71E5BB-049F-4C61-82B1-18778DEB9910}" presName="sibTrans" presStyleCnt="0"/>
      <dgm:spPr/>
    </dgm:pt>
    <dgm:pt modelId="{BE3216F3-E76C-43EE-9B52-0CA6DF47E971}" type="pres">
      <dgm:prSet presAssocID="{8870E0AD-6CFB-455B-9959-1C25AD6606B9}" presName="compNode" presStyleCnt="0"/>
      <dgm:spPr/>
    </dgm:pt>
    <dgm:pt modelId="{7F922BA1-7019-4202-B603-49CF959BA3E9}" type="pres">
      <dgm:prSet presAssocID="{8870E0AD-6CFB-455B-9959-1C25AD6606B9}" presName="bgRect" presStyleLbl="bgShp" presStyleIdx="4" presStyleCnt="5"/>
      <dgm:spPr/>
    </dgm:pt>
    <dgm:pt modelId="{B8301023-A966-4207-9B22-530619F316D6}" type="pres">
      <dgm:prSet presAssocID="{8870E0AD-6CFB-455B-9959-1C25AD6606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594AA4A-8F42-46DD-A992-68F4D9E2F38E}" type="pres">
      <dgm:prSet presAssocID="{8870E0AD-6CFB-455B-9959-1C25AD6606B9}" presName="spaceRect" presStyleCnt="0"/>
      <dgm:spPr/>
    </dgm:pt>
    <dgm:pt modelId="{2649551F-741D-4377-AA63-72780D89ED37}" type="pres">
      <dgm:prSet presAssocID="{8870E0AD-6CFB-455B-9959-1C25AD6606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C2A80A-6500-4A48-9B67-145A1532368C}" type="presOf" srcId="{22DC5F5A-CD4D-4413-B7A1-13786193B6A1}" destId="{3EA82245-F418-4960-BDC1-2C02D05F78B5}" srcOrd="0" destOrd="0" presId="urn:microsoft.com/office/officeart/2018/2/layout/IconVerticalSolidList"/>
    <dgm:cxn modelId="{03FFDF2E-6133-4593-AA3F-539051FCF932}" type="presOf" srcId="{8870E0AD-6CFB-455B-9959-1C25AD6606B9}" destId="{2649551F-741D-4377-AA63-72780D89ED37}" srcOrd="0" destOrd="0" presId="urn:microsoft.com/office/officeart/2018/2/layout/IconVerticalSolidList"/>
    <dgm:cxn modelId="{57E2A26F-C1E0-4D09-A6F3-995CC7D2EFCD}" type="presOf" srcId="{B9C71536-B30D-4F18-8FA4-9F1E28594F95}" destId="{D444A502-8477-432F-9E72-1DABC3DDCCB1}" srcOrd="0" destOrd="0" presId="urn:microsoft.com/office/officeart/2018/2/layout/IconVerticalSolidList"/>
    <dgm:cxn modelId="{AF82C571-6642-4357-946F-F7BAE0FC5F85}" srcId="{57F1B657-54A9-4AE4-929B-DF1A0D59E115}" destId="{F9E4D195-F024-453A-B7B1-E9EF27304520}" srcOrd="0" destOrd="0" parTransId="{C0DB1B9A-0834-42B9-8B6D-FBB963B155B8}" sibTransId="{C0F17557-C575-414E-9649-4F928457EE28}"/>
    <dgm:cxn modelId="{18C7A774-DC4E-463C-837B-FD0E6BFF3A7D}" type="presOf" srcId="{93B6A9D0-339B-47DD-BB58-F3D958C357E5}" destId="{CA81FDDF-767E-4A95-98A2-57CE224E0DB6}" srcOrd="0" destOrd="0" presId="urn:microsoft.com/office/officeart/2018/2/layout/IconVerticalSolidList"/>
    <dgm:cxn modelId="{2E678056-7EF9-48E0-9335-78E75FFEFA62}" type="presOf" srcId="{57F1B657-54A9-4AE4-929B-DF1A0D59E115}" destId="{DBDF574F-D230-4B5D-A2E0-EF0FC0E3222F}" srcOrd="0" destOrd="0" presId="urn:microsoft.com/office/officeart/2018/2/layout/IconVerticalSolidList"/>
    <dgm:cxn modelId="{0189B556-E986-493F-8BFB-AF66EB22C7FD}" srcId="{57F1B657-54A9-4AE4-929B-DF1A0D59E115}" destId="{93B6A9D0-339B-47DD-BB58-F3D958C357E5}" srcOrd="1" destOrd="0" parTransId="{D3761454-C9F9-4E2C-B8F0-F0981A7E4472}" sibTransId="{D605BF19-92B4-46E6-84B3-5D669C69F0EF}"/>
    <dgm:cxn modelId="{3C92488E-5AAD-4E63-AEDE-CFC53EFB5CE8}" type="presOf" srcId="{F9E4D195-F024-453A-B7B1-E9EF27304520}" destId="{C26AC45C-FFD7-43C2-BE19-7509A933C6B4}" srcOrd="0" destOrd="0" presId="urn:microsoft.com/office/officeart/2018/2/layout/IconVerticalSolidList"/>
    <dgm:cxn modelId="{901EAE9F-B6DC-4E72-9115-70DA3BAA9ABF}" srcId="{57F1B657-54A9-4AE4-929B-DF1A0D59E115}" destId="{22DC5F5A-CD4D-4413-B7A1-13786193B6A1}" srcOrd="3" destOrd="0" parTransId="{3653E889-868E-4903-A9E7-5EF509ED2A7D}" sibTransId="{3F71E5BB-049F-4C61-82B1-18778DEB9910}"/>
    <dgm:cxn modelId="{BD0733F6-14CC-4A53-BC9C-A5DAE4C3AF8F}" srcId="{57F1B657-54A9-4AE4-929B-DF1A0D59E115}" destId="{B9C71536-B30D-4F18-8FA4-9F1E28594F95}" srcOrd="2" destOrd="0" parTransId="{48E911AC-9FE8-42F3-B7CD-36BF5B477C37}" sibTransId="{8E964EC5-2705-470D-BF4C-2CDD5B2B9775}"/>
    <dgm:cxn modelId="{BA6B8FFC-9634-4C0E-9AD2-53C0B5A92D9D}" srcId="{57F1B657-54A9-4AE4-929B-DF1A0D59E115}" destId="{8870E0AD-6CFB-455B-9959-1C25AD6606B9}" srcOrd="4" destOrd="0" parTransId="{A0A1A8D5-048F-42D6-A519-B71ECBBC75E5}" sibTransId="{A6A7D8F6-A297-495D-9A77-074FE29C1045}"/>
    <dgm:cxn modelId="{8C227B6A-B1B6-4EC8-B371-C6D954B6A0D3}" type="presParOf" srcId="{DBDF574F-D230-4B5D-A2E0-EF0FC0E3222F}" destId="{A5F7E16D-B268-4220-B74B-0223F984EAB6}" srcOrd="0" destOrd="0" presId="urn:microsoft.com/office/officeart/2018/2/layout/IconVerticalSolidList"/>
    <dgm:cxn modelId="{C3C8BAE5-5861-481A-BE6E-FFAEB7A00C1B}" type="presParOf" srcId="{A5F7E16D-B268-4220-B74B-0223F984EAB6}" destId="{FC9F000D-38EF-4EB3-8D2F-E6CC6B8D19DF}" srcOrd="0" destOrd="0" presId="urn:microsoft.com/office/officeart/2018/2/layout/IconVerticalSolidList"/>
    <dgm:cxn modelId="{F018DDD4-E4C0-4B0F-9E79-B07CA898BCD1}" type="presParOf" srcId="{A5F7E16D-B268-4220-B74B-0223F984EAB6}" destId="{405B17A0-EEA0-4411-9131-E893E440F60D}" srcOrd="1" destOrd="0" presId="urn:microsoft.com/office/officeart/2018/2/layout/IconVerticalSolidList"/>
    <dgm:cxn modelId="{8C888F3E-139E-4670-9368-503968893BC0}" type="presParOf" srcId="{A5F7E16D-B268-4220-B74B-0223F984EAB6}" destId="{2741242E-3110-4293-8FD0-3C2A707BAB5A}" srcOrd="2" destOrd="0" presId="urn:microsoft.com/office/officeart/2018/2/layout/IconVerticalSolidList"/>
    <dgm:cxn modelId="{A9717DAB-466E-4332-A63C-49D3AA90C6F4}" type="presParOf" srcId="{A5F7E16D-B268-4220-B74B-0223F984EAB6}" destId="{C26AC45C-FFD7-43C2-BE19-7509A933C6B4}" srcOrd="3" destOrd="0" presId="urn:microsoft.com/office/officeart/2018/2/layout/IconVerticalSolidList"/>
    <dgm:cxn modelId="{B6401B97-3222-42FD-8CF1-F035DE01489D}" type="presParOf" srcId="{DBDF574F-D230-4B5D-A2E0-EF0FC0E3222F}" destId="{B4B2CB82-FA07-4F42-B864-65B9CFA87ED9}" srcOrd="1" destOrd="0" presId="urn:microsoft.com/office/officeart/2018/2/layout/IconVerticalSolidList"/>
    <dgm:cxn modelId="{CFA9C8C2-76CA-4192-A9B7-5CB9703DCCBC}" type="presParOf" srcId="{DBDF574F-D230-4B5D-A2E0-EF0FC0E3222F}" destId="{5D13EF7E-3849-4847-B7A2-ED693C2AAC72}" srcOrd="2" destOrd="0" presId="urn:microsoft.com/office/officeart/2018/2/layout/IconVerticalSolidList"/>
    <dgm:cxn modelId="{4580F770-BB6C-444B-AA2F-2D8FB0A6040A}" type="presParOf" srcId="{5D13EF7E-3849-4847-B7A2-ED693C2AAC72}" destId="{2F36BBCD-5E6B-4706-8EDD-4AF6B8809583}" srcOrd="0" destOrd="0" presId="urn:microsoft.com/office/officeart/2018/2/layout/IconVerticalSolidList"/>
    <dgm:cxn modelId="{76A3618F-C240-4964-AB4D-7D9E93B5709B}" type="presParOf" srcId="{5D13EF7E-3849-4847-B7A2-ED693C2AAC72}" destId="{D9943935-6630-4F6C-BE68-A9520C448B49}" srcOrd="1" destOrd="0" presId="urn:microsoft.com/office/officeart/2018/2/layout/IconVerticalSolidList"/>
    <dgm:cxn modelId="{30C2F5AF-6A53-452D-ACEC-1EA660D317E4}" type="presParOf" srcId="{5D13EF7E-3849-4847-B7A2-ED693C2AAC72}" destId="{3E9D2B0F-E398-4F04-940A-E12EA0CECB44}" srcOrd="2" destOrd="0" presId="urn:microsoft.com/office/officeart/2018/2/layout/IconVerticalSolidList"/>
    <dgm:cxn modelId="{50B98254-D863-4FD7-950F-DC6682FC1B63}" type="presParOf" srcId="{5D13EF7E-3849-4847-B7A2-ED693C2AAC72}" destId="{CA81FDDF-767E-4A95-98A2-57CE224E0DB6}" srcOrd="3" destOrd="0" presId="urn:microsoft.com/office/officeart/2018/2/layout/IconVerticalSolidList"/>
    <dgm:cxn modelId="{6E168CCD-2B84-461A-BF4A-2ADC44BA4E43}" type="presParOf" srcId="{DBDF574F-D230-4B5D-A2E0-EF0FC0E3222F}" destId="{EC143C28-C23B-4119-A6ED-57A06B267ECE}" srcOrd="3" destOrd="0" presId="urn:microsoft.com/office/officeart/2018/2/layout/IconVerticalSolidList"/>
    <dgm:cxn modelId="{8CBAE730-C40F-47BE-A6BA-AC43D857D43A}" type="presParOf" srcId="{DBDF574F-D230-4B5D-A2E0-EF0FC0E3222F}" destId="{7F47D42A-BBF4-4A83-9C98-9E44252BA3FD}" srcOrd="4" destOrd="0" presId="urn:microsoft.com/office/officeart/2018/2/layout/IconVerticalSolidList"/>
    <dgm:cxn modelId="{398CEA71-6A2D-4148-B5F9-0EFC554CA622}" type="presParOf" srcId="{7F47D42A-BBF4-4A83-9C98-9E44252BA3FD}" destId="{C9FBC9F2-B0B3-49C2-B7A7-F1DE9873828E}" srcOrd="0" destOrd="0" presId="urn:microsoft.com/office/officeart/2018/2/layout/IconVerticalSolidList"/>
    <dgm:cxn modelId="{84F67F7A-9F2C-4180-87BC-3D34C8355912}" type="presParOf" srcId="{7F47D42A-BBF4-4A83-9C98-9E44252BA3FD}" destId="{4FDE627F-2FA5-437D-8154-1EA765E11B5E}" srcOrd="1" destOrd="0" presId="urn:microsoft.com/office/officeart/2018/2/layout/IconVerticalSolidList"/>
    <dgm:cxn modelId="{6BC11920-EAA6-443E-B634-40E861051002}" type="presParOf" srcId="{7F47D42A-BBF4-4A83-9C98-9E44252BA3FD}" destId="{10BD6309-CEA5-468D-AFE0-0C610639C67F}" srcOrd="2" destOrd="0" presId="urn:microsoft.com/office/officeart/2018/2/layout/IconVerticalSolidList"/>
    <dgm:cxn modelId="{ABAE0062-F224-4DDB-897D-23C88BDD139E}" type="presParOf" srcId="{7F47D42A-BBF4-4A83-9C98-9E44252BA3FD}" destId="{D444A502-8477-432F-9E72-1DABC3DDCCB1}" srcOrd="3" destOrd="0" presId="urn:microsoft.com/office/officeart/2018/2/layout/IconVerticalSolidList"/>
    <dgm:cxn modelId="{C3BD8255-64AB-496C-A2D7-8782F0102594}" type="presParOf" srcId="{DBDF574F-D230-4B5D-A2E0-EF0FC0E3222F}" destId="{15BBB9A4-0E85-4F47-B251-89F4DD784B43}" srcOrd="5" destOrd="0" presId="urn:microsoft.com/office/officeart/2018/2/layout/IconVerticalSolidList"/>
    <dgm:cxn modelId="{7E25A6B2-9407-4AF7-964E-1A5870F3185C}" type="presParOf" srcId="{DBDF574F-D230-4B5D-A2E0-EF0FC0E3222F}" destId="{510498AB-5287-468A-9C93-064AAFF583F6}" srcOrd="6" destOrd="0" presId="urn:microsoft.com/office/officeart/2018/2/layout/IconVerticalSolidList"/>
    <dgm:cxn modelId="{C28E2ADE-96F7-41B0-A159-4C71FCDF24E1}" type="presParOf" srcId="{510498AB-5287-468A-9C93-064AAFF583F6}" destId="{7E8A71E6-4D40-490A-B87C-5DA9AB63E341}" srcOrd="0" destOrd="0" presId="urn:microsoft.com/office/officeart/2018/2/layout/IconVerticalSolidList"/>
    <dgm:cxn modelId="{0F715066-93E5-4E94-BD4D-F1A942A3399B}" type="presParOf" srcId="{510498AB-5287-468A-9C93-064AAFF583F6}" destId="{78CED9F9-A2FA-4D59-860A-32FC141F1333}" srcOrd="1" destOrd="0" presId="urn:microsoft.com/office/officeart/2018/2/layout/IconVerticalSolidList"/>
    <dgm:cxn modelId="{3DE6D791-379E-4EB0-9291-C54EDE86ADC7}" type="presParOf" srcId="{510498AB-5287-468A-9C93-064AAFF583F6}" destId="{1F5396DF-5130-4647-85D3-0168CD187425}" srcOrd="2" destOrd="0" presId="urn:microsoft.com/office/officeart/2018/2/layout/IconVerticalSolidList"/>
    <dgm:cxn modelId="{C9BB6C9A-3183-44A5-93AA-53C35DCE863F}" type="presParOf" srcId="{510498AB-5287-468A-9C93-064AAFF583F6}" destId="{3EA82245-F418-4960-BDC1-2C02D05F78B5}" srcOrd="3" destOrd="0" presId="urn:microsoft.com/office/officeart/2018/2/layout/IconVerticalSolidList"/>
    <dgm:cxn modelId="{CC3C4661-1C36-48B4-982F-D26D8461621A}" type="presParOf" srcId="{DBDF574F-D230-4B5D-A2E0-EF0FC0E3222F}" destId="{99D93760-F3BD-4ACC-975E-08317E91E4B4}" srcOrd="7" destOrd="0" presId="urn:microsoft.com/office/officeart/2018/2/layout/IconVerticalSolidList"/>
    <dgm:cxn modelId="{D67C1615-F5FB-4F29-8162-2CA1E746B662}" type="presParOf" srcId="{DBDF574F-D230-4B5D-A2E0-EF0FC0E3222F}" destId="{BE3216F3-E76C-43EE-9B52-0CA6DF47E971}" srcOrd="8" destOrd="0" presId="urn:microsoft.com/office/officeart/2018/2/layout/IconVerticalSolidList"/>
    <dgm:cxn modelId="{4BC5605E-6E68-4390-AFEC-60D9669699A2}" type="presParOf" srcId="{BE3216F3-E76C-43EE-9B52-0CA6DF47E971}" destId="{7F922BA1-7019-4202-B603-49CF959BA3E9}" srcOrd="0" destOrd="0" presId="urn:microsoft.com/office/officeart/2018/2/layout/IconVerticalSolidList"/>
    <dgm:cxn modelId="{175C7898-87B2-4880-BE72-E19F30BADDF3}" type="presParOf" srcId="{BE3216F3-E76C-43EE-9B52-0CA6DF47E971}" destId="{B8301023-A966-4207-9B22-530619F316D6}" srcOrd="1" destOrd="0" presId="urn:microsoft.com/office/officeart/2018/2/layout/IconVerticalSolidList"/>
    <dgm:cxn modelId="{A2459DC5-0E14-40C8-8EDC-6CFB0A614D8E}" type="presParOf" srcId="{BE3216F3-E76C-43EE-9B52-0CA6DF47E971}" destId="{2594AA4A-8F42-46DD-A992-68F4D9E2F38E}" srcOrd="2" destOrd="0" presId="urn:microsoft.com/office/officeart/2018/2/layout/IconVerticalSolidList"/>
    <dgm:cxn modelId="{72366289-ACDF-4D58-8229-88CD680D98E0}" type="presParOf" srcId="{BE3216F3-E76C-43EE-9B52-0CA6DF47E971}" destId="{2649551F-741D-4377-AA63-72780D89ED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0F46E-7810-4B79-89FE-813505258D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EBEF4B-2777-4A83-BA8C-3DF1046C34D0}">
      <dgm:prSet/>
      <dgm:spPr/>
      <dgm:t>
        <a:bodyPr/>
        <a:lstStyle/>
        <a:p>
          <a:r>
            <a:rPr lang="en-US"/>
            <a:t>Focus on the college freshmen that are coming</a:t>
          </a:r>
        </a:p>
      </dgm:t>
    </dgm:pt>
    <dgm:pt modelId="{4365249F-390F-4C73-85DE-7D0F190D43A7}" type="parTrans" cxnId="{91F7FEA4-B438-4B4C-9599-30D382342A5A}">
      <dgm:prSet/>
      <dgm:spPr/>
      <dgm:t>
        <a:bodyPr/>
        <a:lstStyle/>
        <a:p>
          <a:endParaRPr lang="en-US"/>
        </a:p>
      </dgm:t>
    </dgm:pt>
    <dgm:pt modelId="{E6579690-2D6E-47C9-AC36-86B9EBC09CE0}" type="sibTrans" cxnId="{91F7FEA4-B438-4B4C-9599-30D382342A5A}">
      <dgm:prSet/>
      <dgm:spPr/>
      <dgm:t>
        <a:bodyPr/>
        <a:lstStyle/>
        <a:p>
          <a:endParaRPr lang="en-US"/>
        </a:p>
      </dgm:t>
    </dgm:pt>
    <dgm:pt modelId="{7D56E92C-17EC-4353-BA53-5454C62EC2EF}">
      <dgm:prSet/>
      <dgm:spPr/>
      <dgm:t>
        <a:bodyPr/>
        <a:lstStyle/>
        <a:p>
          <a:r>
            <a:rPr lang="en-US"/>
            <a:t>Hit campus events for the women</a:t>
          </a:r>
        </a:p>
      </dgm:t>
    </dgm:pt>
    <dgm:pt modelId="{6562FE77-BA5B-4C27-AFC5-32588A0AE483}" type="parTrans" cxnId="{CDB8FAD5-9FC0-44A0-AECA-0C20C33C56C3}">
      <dgm:prSet/>
      <dgm:spPr/>
      <dgm:t>
        <a:bodyPr/>
        <a:lstStyle/>
        <a:p>
          <a:endParaRPr lang="en-US"/>
        </a:p>
      </dgm:t>
    </dgm:pt>
    <dgm:pt modelId="{A13F78B3-E5A1-40D7-A085-CFD35A040CCC}" type="sibTrans" cxnId="{CDB8FAD5-9FC0-44A0-AECA-0C20C33C56C3}">
      <dgm:prSet/>
      <dgm:spPr/>
      <dgm:t>
        <a:bodyPr/>
        <a:lstStyle/>
        <a:p>
          <a:endParaRPr lang="en-US"/>
        </a:p>
      </dgm:t>
    </dgm:pt>
    <dgm:pt modelId="{4EB25CDB-6FA4-44F0-9F4E-89369DA990DB}">
      <dgm:prSet/>
      <dgm:spPr/>
      <dgm:t>
        <a:bodyPr/>
        <a:lstStyle/>
        <a:p>
          <a:r>
            <a:rPr lang="en-US"/>
            <a:t>Incorporate new believers</a:t>
          </a:r>
        </a:p>
      </dgm:t>
    </dgm:pt>
    <dgm:pt modelId="{F4EBF16A-4DE9-4596-8FBA-70B0E3D63A36}" type="parTrans" cxnId="{4E24B21B-FDF9-4BCD-9631-7A54338F5E45}">
      <dgm:prSet/>
      <dgm:spPr/>
      <dgm:t>
        <a:bodyPr/>
        <a:lstStyle/>
        <a:p>
          <a:endParaRPr lang="en-US"/>
        </a:p>
      </dgm:t>
    </dgm:pt>
    <dgm:pt modelId="{3F5770FB-AC0B-4CF8-BF88-400AE3241EF8}" type="sibTrans" cxnId="{4E24B21B-FDF9-4BCD-9631-7A54338F5E45}">
      <dgm:prSet/>
      <dgm:spPr/>
      <dgm:t>
        <a:bodyPr/>
        <a:lstStyle/>
        <a:p>
          <a:endParaRPr lang="en-US"/>
        </a:p>
      </dgm:t>
    </dgm:pt>
    <dgm:pt modelId="{07797481-65B5-4821-86EA-2AC870894E9F}">
      <dgm:prSet/>
      <dgm:spPr/>
      <dgm:t>
        <a:bodyPr/>
        <a:lstStyle/>
        <a:p>
          <a:r>
            <a:rPr lang="en-US"/>
            <a:t>Support new Hiram plant</a:t>
          </a:r>
        </a:p>
      </dgm:t>
    </dgm:pt>
    <dgm:pt modelId="{0E72AFDD-210B-415F-897E-356B4E68CF27}" type="parTrans" cxnId="{4DEE699E-6028-4E8D-AB0F-8B7A2C79CC90}">
      <dgm:prSet/>
      <dgm:spPr/>
      <dgm:t>
        <a:bodyPr/>
        <a:lstStyle/>
        <a:p>
          <a:endParaRPr lang="en-US"/>
        </a:p>
      </dgm:t>
    </dgm:pt>
    <dgm:pt modelId="{371CBFE3-6FFB-470D-9980-6E63DC159F42}" type="sibTrans" cxnId="{4DEE699E-6028-4E8D-AB0F-8B7A2C79CC90}">
      <dgm:prSet/>
      <dgm:spPr/>
      <dgm:t>
        <a:bodyPr/>
        <a:lstStyle/>
        <a:p>
          <a:endParaRPr lang="en-US"/>
        </a:p>
      </dgm:t>
    </dgm:pt>
    <dgm:pt modelId="{914964C3-E7AC-4AA6-86AD-AF2173AAF570}" type="pres">
      <dgm:prSet presAssocID="{5F20F46E-7810-4B79-89FE-813505258D59}" presName="root" presStyleCnt="0">
        <dgm:presLayoutVars>
          <dgm:dir/>
          <dgm:resizeHandles val="exact"/>
        </dgm:presLayoutVars>
      </dgm:prSet>
      <dgm:spPr/>
    </dgm:pt>
    <dgm:pt modelId="{B2A9D01B-C056-45BB-874C-597E7620A18B}" type="pres">
      <dgm:prSet presAssocID="{3EEBEF4B-2777-4A83-BA8C-3DF1046C34D0}" presName="compNode" presStyleCnt="0"/>
      <dgm:spPr/>
    </dgm:pt>
    <dgm:pt modelId="{9E0C9988-48B7-42A1-96CA-EE0BF6A01996}" type="pres">
      <dgm:prSet presAssocID="{3EEBEF4B-2777-4A83-BA8C-3DF1046C34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262678E-F3AF-4308-B93A-57BC8C1EDF5E}" type="pres">
      <dgm:prSet presAssocID="{3EEBEF4B-2777-4A83-BA8C-3DF1046C34D0}" presName="spaceRect" presStyleCnt="0"/>
      <dgm:spPr/>
    </dgm:pt>
    <dgm:pt modelId="{9F18AA1D-529D-4E33-BE99-3F04C501254E}" type="pres">
      <dgm:prSet presAssocID="{3EEBEF4B-2777-4A83-BA8C-3DF1046C34D0}" presName="textRect" presStyleLbl="revTx" presStyleIdx="0" presStyleCnt="4">
        <dgm:presLayoutVars>
          <dgm:chMax val="1"/>
          <dgm:chPref val="1"/>
        </dgm:presLayoutVars>
      </dgm:prSet>
      <dgm:spPr/>
    </dgm:pt>
    <dgm:pt modelId="{CD09B270-9B4E-45DB-B9BD-6F62648DB826}" type="pres">
      <dgm:prSet presAssocID="{E6579690-2D6E-47C9-AC36-86B9EBC09CE0}" presName="sibTrans" presStyleCnt="0"/>
      <dgm:spPr/>
    </dgm:pt>
    <dgm:pt modelId="{32576C5A-ECA1-4B57-A870-21E26D7BC2A7}" type="pres">
      <dgm:prSet presAssocID="{7D56E92C-17EC-4353-BA53-5454C62EC2EF}" presName="compNode" presStyleCnt="0"/>
      <dgm:spPr/>
    </dgm:pt>
    <dgm:pt modelId="{12F4DC17-DAEE-4531-856D-411601534FAF}" type="pres">
      <dgm:prSet presAssocID="{7D56E92C-17EC-4353-BA53-5454C62EC2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fFlagInHole"/>
        </a:ext>
      </dgm:extLst>
    </dgm:pt>
    <dgm:pt modelId="{88DFAA77-00BC-442E-8D5B-C680B2E14826}" type="pres">
      <dgm:prSet presAssocID="{7D56E92C-17EC-4353-BA53-5454C62EC2EF}" presName="spaceRect" presStyleCnt="0"/>
      <dgm:spPr/>
    </dgm:pt>
    <dgm:pt modelId="{E1F99E8E-101B-4554-9422-7D7FCA714755}" type="pres">
      <dgm:prSet presAssocID="{7D56E92C-17EC-4353-BA53-5454C62EC2EF}" presName="textRect" presStyleLbl="revTx" presStyleIdx="1" presStyleCnt="4">
        <dgm:presLayoutVars>
          <dgm:chMax val="1"/>
          <dgm:chPref val="1"/>
        </dgm:presLayoutVars>
      </dgm:prSet>
      <dgm:spPr/>
    </dgm:pt>
    <dgm:pt modelId="{BC125358-E106-4EC5-93B1-93CBB7632B9B}" type="pres">
      <dgm:prSet presAssocID="{A13F78B3-E5A1-40D7-A085-CFD35A040CCC}" presName="sibTrans" presStyleCnt="0"/>
      <dgm:spPr/>
    </dgm:pt>
    <dgm:pt modelId="{047FB4C4-83B7-49AF-9B77-F9C1CD0F6F54}" type="pres">
      <dgm:prSet presAssocID="{4EB25CDB-6FA4-44F0-9F4E-89369DA990DB}" presName="compNode" presStyleCnt="0"/>
      <dgm:spPr/>
    </dgm:pt>
    <dgm:pt modelId="{97455E1C-B3B4-4392-82CD-6EFEC3F86CAC}" type="pres">
      <dgm:prSet presAssocID="{4EB25CDB-6FA4-44F0-9F4E-89369DA990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5074CC0-CFFD-4A8C-93AA-895BA0752B79}" type="pres">
      <dgm:prSet presAssocID="{4EB25CDB-6FA4-44F0-9F4E-89369DA990DB}" presName="spaceRect" presStyleCnt="0"/>
      <dgm:spPr/>
    </dgm:pt>
    <dgm:pt modelId="{3B5ABEEF-99FE-4A51-BC84-A5D0AC9725A0}" type="pres">
      <dgm:prSet presAssocID="{4EB25CDB-6FA4-44F0-9F4E-89369DA990DB}" presName="textRect" presStyleLbl="revTx" presStyleIdx="2" presStyleCnt="4">
        <dgm:presLayoutVars>
          <dgm:chMax val="1"/>
          <dgm:chPref val="1"/>
        </dgm:presLayoutVars>
      </dgm:prSet>
      <dgm:spPr/>
    </dgm:pt>
    <dgm:pt modelId="{272CBF50-B6F7-497A-B84E-68FCA5772B97}" type="pres">
      <dgm:prSet presAssocID="{3F5770FB-AC0B-4CF8-BF88-400AE3241EF8}" presName="sibTrans" presStyleCnt="0"/>
      <dgm:spPr/>
    </dgm:pt>
    <dgm:pt modelId="{E7DCA42D-13CA-4755-B460-6252AB73B896}" type="pres">
      <dgm:prSet presAssocID="{07797481-65B5-4821-86EA-2AC870894E9F}" presName="compNode" presStyleCnt="0"/>
      <dgm:spPr/>
    </dgm:pt>
    <dgm:pt modelId="{FB4803D9-6CCB-4678-B93B-8C1BE46862CB}" type="pres">
      <dgm:prSet presAssocID="{07797481-65B5-4821-86EA-2AC870894E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4B7588CE-31E0-458D-BEBF-8C298EBBF231}" type="pres">
      <dgm:prSet presAssocID="{07797481-65B5-4821-86EA-2AC870894E9F}" presName="spaceRect" presStyleCnt="0"/>
      <dgm:spPr/>
    </dgm:pt>
    <dgm:pt modelId="{8AE7F8AB-348D-4C1E-B84D-351D2A87B49D}" type="pres">
      <dgm:prSet presAssocID="{07797481-65B5-4821-86EA-2AC870894E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169910B-04F5-4F54-8597-686D37BEFD6D}" type="presOf" srcId="{07797481-65B5-4821-86EA-2AC870894E9F}" destId="{8AE7F8AB-348D-4C1E-B84D-351D2A87B49D}" srcOrd="0" destOrd="0" presId="urn:microsoft.com/office/officeart/2018/2/layout/IconLabelList"/>
    <dgm:cxn modelId="{4E24B21B-FDF9-4BCD-9631-7A54338F5E45}" srcId="{5F20F46E-7810-4B79-89FE-813505258D59}" destId="{4EB25CDB-6FA4-44F0-9F4E-89369DA990DB}" srcOrd="2" destOrd="0" parTransId="{F4EBF16A-4DE9-4596-8FBA-70B0E3D63A36}" sibTransId="{3F5770FB-AC0B-4CF8-BF88-400AE3241EF8}"/>
    <dgm:cxn modelId="{53D8F95B-2AF6-456E-8A2A-0FE95AC6CF62}" type="presOf" srcId="{4EB25CDB-6FA4-44F0-9F4E-89369DA990DB}" destId="{3B5ABEEF-99FE-4A51-BC84-A5D0AC9725A0}" srcOrd="0" destOrd="0" presId="urn:microsoft.com/office/officeart/2018/2/layout/IconLabelList"/>
    <dgm:cxn modelId="{D7415746-80C3-4FCE-AE87-FFDEBBF29C53}" type="presOf" srcId="{5F20F46E-7810-4B79-89FE-813505258D59}" destId="{914964C3-E7AC-4AA6-86AD-AF2173AAF570}" srcOrd="0" destOrd="0" presId="urn:microsoft.com/office/officeart/2018/2/layout/IconLabelList"/>
    <dgm:cxn modelId="{F60CDD50-B0BC-41DD-A475-BE80E03C7EB3}" type="presOf" srcId="{7D56E92C-17EC-4353-BA53-5454C62EC2EF}" destId="{E1F99E8E-101B-4554-9422-7D7FCA714755}" srcOrd="0" destOrd="0" presId="urn:microsoft.com/office/officeart/2018/2/layout/IconLabelList"/>
    <dgm:cxn modelId="{4DEE699E-6028-4E8D-AB0F-8B7A2C79CC90}" srcId="{5F20F46E-7810-4B79-89FE-813505258D59}" destId="{07797481-65B5-4821-86EA-2AC870894E9F}" srcOrd="3" destOrd="0" parTransId="{0E72AFDD-210B-415F-897E-356B4E68CF27}" sibTransId="{371CBFE3-6FFB-470D-9980-6E63DC159F42}"/>
    <dgm:cxn modelId="{91F7FEA4-B438-4B4C-9599-30D382342A5A}" srcId="{5F20F46E-7810-4B79-89FE-813505258D59}" destId="{3EEBEF4B-2777-4A83-BA8C-3DF1046C34D0}" srcOrd="0" destOrd="0" parTransId="{4365249F-390F-4C73-85DE-7D0F190D43A7}" sibTransId="{E6579690-2D6E-47C9-AC36-86B9EBC09CE0}"/>
    <dgm:cxn modelId="{315A64C4-251F-4DE8-B9E3-B7AE7AAC230C}" type="presOf" srcId="{3EEBEF4B-2777-4A83-BA8C-3DF1046C34D0}" destId="{9F18AA1D-529D-4E33-BE99-3F04C501254E}" srcOrd="0" destOrd="0" presId="urn:microsoft.com/office/officeart/2018/2/layout/IconLabelList"/>
    <dgm:cxn modelId="{CDB8FAD5-9FC0-44A0-AECA-0C20C33C56C3}" srcId="{5F20F46E-7810-4B79-89FE-813505258D59}" destId="{7D56E92C-17EC-4353-BA53-5454C62EC2EF}" srcOrd="1" destOrd="0" parTransId="{6562FE77-BA5B-4C27-AFC5-32588A0AE483}" sibTransId="{A13F78B3-E5A1-40D7-A085-CFD35A040CCC}"/>
    <dgm:cxn modelId="{9F5915C0-D110-47A9-BEF9-1F65A3E5213E}" type="presParOf" srcId="{914964C3-E7AC-4AA6-86AD-AF2173AAF570}" destId="{B2A9D01B-C056-45BB-874C-597E7620A18B}" srcOrd="0" destOrd="0" presId="urn:microsoft.com/office/officeart/2018/2/layout/IconLabelList"/>
    <dgm:cxn modelId="{253A88BF-ABAB-4B4C-B4F3-F5C3D5A18527}" type="presParOf" srcId="{B2A9D01B-C056-45BB-874C-597E7620A18B}" destId="{9E0C9988-48B7-42A1-96CA-EE0BF6A01996}" srcOrd="0" destOrd="0" presId="urn:microsoft.com/office/officeart/2018/2/layout/IconLabelList"/>
    <dgm:cxn modelId="{4140B9A2-52F3-4560-A8F3-13DAD4507987}" type="presParOf" srcId="{B2A9D01B-C056-45BB-874C-597E7620A18B}" destId="{6262678E-F3AF-4308-B93A-57BC8C1EDF5E}" srcOrd="1" destOrd="0" presId="urn:microsoft.com/office/officeart/2018/2/layout/IconLabelList"/>
    <dgm:cxn modelId="{4F277F5F-8DEF-48E2-9417-99CE4E99640F}" type="presParOf" srcId="{B2A9D01B-C056-45BB-874C-597E7620A18B}" destId="{9F18AA1D-529D-4E33-BE99-3F04C501254E}" srcOrd="2" destOrd="0" presId="urn:microsoft.com/office/officeart/2018/2/layout/IconLabelList"/>
    <dgm:cxn modelId="{DFBFFCC6-8E0F-4D30-809F-4987B02955EF}" type="presParOf" srcId="{914964C3-E7AC-4AA6-86AD-AF2173AAF570}" destId="{CD09B270-9B4E-45DB-B9BD-6F62648DB826}" srcOrd="1" destOrd="0" presId="urn:microsoft.com/office/officeart/2018/2/layout/IconLabelList"/>
    <dgm:cxn modelId="{9CC2B240-8B5C-41C8-BD31-C000779A18AB}" type="presParOf" srcId="{914964C3-E7AC-4AA6-86AD-AF2173AAF570}" destId="{32576C5A-ECA1-4B57-A870-21E26D7BC2A7}" srcOrd="2" destOrd="0" presId="urn:microsoft.com/office/officeart/2018/2/layout/IconLabelList"/>
    <dgm:cxn modelId="{B2F3BC53-1B28-4143-ACFC-25D994575092}" type="presParOf" srcId="{32576C5A-ECA1-4B57-A870-21E26D7BC2A7}" destId="{12F4DC17-DAEE-4531-856D-411601534FAF}" srcOrd="0" destOrd="0" presId="urn:microsoft.com/office/officeart/2018/2/layout/IconLabelList"/>
    <dgm:cxn modelId="{EFF916D9-382D-4403-A774-4CA1FA84FC24}" type="presParOf" srcId="{32576C5A-ECA1-4B57-A870-21E26D7BC2A7}" destId="{88DFAA77-00BC-442E-8D5B-C680B2E14826}" srcOrd="1" destOrd="0" presId="urn:microsoft.com/office/officeart/2018/2/layout/IconLabelList"/>
    <dgm:cxn modelId="{F9C2CCB5-F447-41EE-9551-911A1F552B8E}" type="presParOf" srcId="{32576C5A-ECA1-4B57-A870-21E26D7BC2A7}" destId="{E1F99E8E-101B-4554-9422-7D7FCA714755}" srcOrd="2" destOrd="0" presId="urn:microsoft.com/office/officeart/2018/2/layout/IconLabelList"/>
    <dgm:cxn modelId="{C9CE9F37-FA64-44CD-81FC-AA97DDA7CD8A}" type="presParOf" srcId="{914964C3-E7AC-4AA6-86AD-AF2173AAF570}" destId="{BC125358-E106-4EC5-93B1-93CBB7632B9B}" srcOrd="3" destOrd="0" presId="urn:microsoft.com/office/officeart/2018/2/layout/IconLabelList"/>
    <dgm:cxn modelId="{DBE36725-B9BA-4145-9E0C-34ECC842AAA1}" type="presParOf" srcId="{914964C3-E7AC-4AA6-86AD-AF2173AAF570}" destId="{047FB4C4-83B7-49AF-9B77-F9C1CD0F6F54}" srcOrd="4" destOrd="0" presId="urn:microsoft.com/office/officeart/2018/2/layout/IconLabelList"/>
    <dgm:cxn modelId="{52A6DF48-458F-4BBA-AF0D-F1F5036D69FC}" type="presParOf" srcId="{047FB4C4-83B7-49AF-9B77-F9C1CD0F6F54}" destId="{97455E1C-B3B4-4392-82CD-6EFEC3F86CAC}" srcOrd="0" destOrd="0" presId="urn:microsoft.com/office/officeart/2018/2/layout/IconLabelList"/>
    <dgm:cxn modelId="{361C2F5C-3050-4F47-853C-0B70FA3D5F47}" type="presParOf" srcId="{047FB4C4-83B7-49AF-9B77-F9C1CD0F6F54}" destId="{25074CC0-CFFD-4A8C-93AA-895BA0752B79}" srcOrd="1" destOrd="0" presId="urn:microsoft.com/office/officeart/2018/2/layout/IconLabelList"/>
    <dgm:cxn modelId="{4FBA6806-751F-4C2D-B2B1-A84B23D0D2E8}" type="presParOf" srcId="{047FB4C4-83B7-49AF-9B77-F9C1CD0F6F54}" destId="{3B5ABEEF-99FE-4A51-BC84-A5D0AC9725A0}" srcOrd="2" destOrd="0" presId="urn:microsoft.com/office/officeart/2018/2/layout/IconLabelList"/>
    <dgm:cxn modelId="{7F293CCC-8447-4BF0-B519-81463CFEDC39}" type="presParOf" srcId="{914964C3-E7AC-4AA6-86AD-AF2173AAF570}" destId="{272CBF50-B6F7-497A-B84E-68FCA5772B97}" srcOrd="5" destOrd="0" presId="urn:microsoft.com/office/officeart/2018/2/layout/IconLabelList"/>
    <dgm:cxn modelId="{EA027C23-6FF4-4A42-8117-558106F50630}" type="presParOf" srcId="{914964C3-E7AC-4AA6-86AD-AF2173AAF570}" destId="{E7DCA42D-13CA-4755-B460-6252AB73B896}" srcOrd="6" destOrd="0" presId="urn:microsoft.com/office/officeart/2018/2/layout/IconLabelList"/>
    <dgm:cxn modelId="{8CF1DB58-5851-4B73-8EA7-6205BBFC699D}" type="presParOf" srcId="{E7DCA42D-13CA-4755-B460-6252AB73B896}" destId="{FB4803D9-6CCB-4678-B93B-8C1BE46862CB}" srcOrd="0" destOrd="0" presId="urn:microsoft.com/office/officeart/2018/2/layout/IconLabelList"/>
    <dgm:cxn modelId="{83AFC374-49F6-4503-BB06-3A9FBC4B8B9E}" type="presParOf" srcId="{E7DCA42D-13CA-4755-B460-6252AB73B896}" destId="{4B7588CE-31E0-458D-BEBF-8C298EBBF231}" srcOrd="1" destOrd="0" presId="urn:microsoft.com/office/officeart/2018/2/layout/IconLabelList"/>
    <dgm:cxn modelId="{3B004041-F861-4043-9DF6-633BB1A80DE9}" type="presParOf" srcId="{E7DCA42D-13CA-4755-B460-6252AB73B896}" destId="{8AE7F8AB-348D-4C1E-B84D-351D2A87B49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88B720-31BD-4753-B71F-13BA682BE61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4CE3BB1-B1E8-4C01-98D9-13A8B48CFBEC}">
      <dgm:prSet/>
      <dgm:spPr/>
      <dgm:t>
        <a:bodyPr/>
        <a:lstStyle/>
        <a:p>
          <a:r>
            <a:rPr lang="en-US"/>
            <a:t>13 first timers</a:t>
          </a:r>
        </a:p>
      </dgm:t>
    </dgm:pt>
    <dgm:pt modelId="{3ABAC959-4179-4FDE-8268-858DBA5C0330}" type="parTrans" cxnId="{D5B88BB0-A604-4A08-9CE5-23679C831D55}">
      <dgm:prSet/>
      <dgm:spPr/>
      <dgm:t>
        <a:bodyPr/>
        <a:lstStyle/>
        <a:p>
          <a:endParaRPr lang="en-US"/>
        </a:p>
      </dgm:t>
    </dgm:pt>
    <dgm:pt modelId="{821956EA-E96D-469A-BC8C-4741CE89DA57}" type="sibTrans" cxnId="{D5B88BB0-A604-4A08-9CE5-23679C831D55}">
      <dgm:prSet/>
      <dgm:spPr/>
      <dgm:t>
        <a:bodyPr/>
        <a:lstStyle/>
        <a:p>
          <a:endParaRPr lang="en-US"/>
        </a:p>
      </dgm:t>
    </dgm:pt>
    <dgm:pt modelId="{1F4FBF85-F363-4E05-8ECA-C847D2641318}">
      <dgm:prSet/>
      <dgm:spPr/>
      <dgm:t>
        <a:bodyPr/>
        <a:lstStyle/>
        <a:p>
          <a:r>
            <a:rPr lang="en-US"/>
            <a:t>6-7 weekly average attendance</a:t>
          </a:r>
        </a:p>
      </dgm:t>
    </dgm:pt>
    <dgm:pt modelId="{0B80CE68-EAB8-4139-9A88-0A47BFB12E98}" type="parTrans" cxnId="{6D4DB7CC-17A1-4786-966C-5FEE00CF01CC}">
      <dgm:prSet/>
      <dgm:spPr/>
      <dgm:t>
        <a:bodyPr/>
        <a:lstStyle/>
        <a:p>
          <a:endParaRPr lang="en-US"/>
        </a:p>
      </dgm:t>
    </dgm:pt>
    <dgm:pt modelId="{2CE1A2D9-0572-4980-B58B-7CB5B133294E}" type="sibTrans" cxnId="{6D4DB7CC-17A1-4786-966C-5FEE00CF01CC}">
      <dgm:prSet/>
      <dgm:spPr/>
      <dgm:t>
        <a:bodyPr/>
        <a:lstStyle/>
        <a:p>
          <a:endParaRPr lang="en-US"/>
        </a:p>
      </dgm:t>
    </dgm:pt>
    <dgm:pt modelId="{969318A3-5965-45BC-BCE1-DC391B2BE7EF}">
      <dgm:prSet/>
      <dgm:spPr/>
      <dgm:t>
        <a:bodyPr/>
        <a:lstStyle/>
        <a:p>
          <a:r>
            <a:rPr lang="en-US"/>
            <a:t>4 meetings</a:t>
          </a:r>
        </a:p>
      </dgm:t>
    </dgm:pt>
    <dgm:pt modelId="{EB619916-A51F-41DE-80E2-DDD9A8F6963A}" type="parTrans" cxnId="{9EA29E87-2555-4577-A1F9-B2316625D93E}">
      <dgm:prSet/>
      <dgm:spPr/>
      <dgm:t>
        <a:bodyPr/>
        <a:lstStyle/>
        <a:p>
          <a:endParaRPr lang="en-US"/>
        </a:p>
      </dgm:t>
    </dgm:pt>
    <dgm:pt modelId="{59F5F88B-6A7D-4B53-B094-F251B69A4DB7}" type="sibTrans" cxnId="{9EA29E87-2555-4577-A1F9-B2316625D93E}">
      <dgm:prSet/>
      <dgm:spPr/>
      <dgm:t>
        <a:bodyPr/>
        <a:lstStyle/>
        <a:p>
          <a:endParaRPr lang="en-US"/>
        </a:p>
      </dgm:t>
    </dgm:pt>
    <dgm:pt modelId="{E102B116-AB51-4F8D-9149-94D27CC17D04}">
      <dgm:prSet/>
      <dgm:spPr/>
      <dgm:t>
        <a:bodyPr/>
        <a:lstStyle/>
        <a:p>
          <a:r>
            <a:rPr lang="en-US"/>
            <a:t>1 discipleship (so far)</a:t>
          </a:r>
        </a:p>
      </dgm:t>
    </dgm:pt>
    <dgm:pt modelId="{A906DA39-1D21-42DF-9DC7-E903945F0062}" type="parTrans" cxnId="{14589F76-5C4A-48D7-997A-96C2E38867A3}">
      <dgm:prSet/>
      <dgm:spPr/>
      <dgm:t>
        <a:bodyPr/>
        <a:lstStyle/>
        <a:p>
          <a:endParaRPr lang="en-US"/>
        </a:p>
      </dgm:t>
    </dgm:pt>
    <dgm:pt modelId="{189D4870-BBC3-4544-B4E4-2D6D634B62A4}" type="sibTrans" cxnId="{14589F76-5C4A-48D7-997A-96C2E38867A3}">
      <dgm:prSet/>
      <dgm:spPr/>
      <dgm:t>
        <a:bodyPr/>
        <a:lstStyle/>
        <a:p>
          <a:endParaRPr lang="en-US"/>
        </a:p>
      </dgm:t>
    </dgm:pt>
    <dgm:pt modelId="{ACD2E244-F6D1-49D3-A25B-AC005540031F}">
      <dgm:prSet/>
      <dgm:spPr/>
      <dgm:t>
        <a:bodyPr/>
        <a:lstStyle/>
        <a:p>
          <a:r>
            <a:rPr lang="en-US"/>
            <a:t>Getting ready to transition to Bible Study</a:t>
          </a:r>
        </a:p>
      </dgm:t>
    </dgm:pt>
    <dgm:pt modelId="{B88D50EE-98FB-40A1-BC23-ACB5187E2ADD}" type="parTrans" cxnId="{F2B84E9C-962F-4EC6-A857-C9A8D193099E}">
      <dgm:prSet/>
      <dgm:spPr/>
      <dgm:t>
        <a:bodyPr/>
        <a:lstStyle/>
        <a:p>
          <a:endParaRPr lang="en-US"/>
        </a:p>
      </dgm:t>
    </dgm:pt>
    <dgm:pt modelId="{9EBC6556-5E52-480B-8C24-E8CE2F1E9747}" type="sibTrans" cxnId="{F2B84E9C-962F-4EC6-A857-C9A8D193099E}">
      <dgm:prSet/>
      <dgm:spPr/>
      <dgm:t>
        <a:bodyPr/>
        <a:lstStyle/>
        <a:p>
          <a:endParaRPr lang="en-US"/>
        </a:p>
      </dgm:t>
    </dgm:pt>
    <dgm:pt modelId="{B1D4A86F-6593-4B60-BD5A-2D6C466DC20A}" type="pres">
      <dgm:prSet presAssocID="{3B88B720-31BD-4753-B71F-13BA682BE61C}" presName="root" presStyleCnt="0">
        <dgm:presLayoutVars>
          <dgm:dir/>
          <dgm:resizeHandles val="exact"/>
        </dgm:presLayoutVars>
      </dgm:prSet>
      <dgm:spPr/>
    </dgm:pt>
    <dgm:pt modelId="{197A775C-A974-494B-9044-71E8FE1EBC37}" type="pres">
      <dgm:prSet presAssocID="{3B88B720-31BD-4753-B71F-13BA682BE61C}" presName="container" presStyleCnt="0">
        <dgm:presLayoutVars>
          <dgm:dir/>
          <dgm:resizeHandles val="exact"/>
        </dgm:presLayoutVars>
      </dgm:prSet>
      <dgm:spPr/>
    </dgm:pt>
    <dgm:pt modelId="{E7970C2B-A769-4855-B277-8F4F571FCF45}" type="pres">
      <dgm:prSet presAssocID="{44CE3BB1-B1E8-4C01-98D9-13A8B48CFBEC}" presName="compNode" presStyleCnt="0"/>
      <dgm:spPr/>
    </dgm:pt>
    <dgm:pt modelId="{6E8BEB81-6D53-439A-8136-95795CE6BC22}" type="pres">
      <dgm:prSet presAssocID="{44CE3BB1-B1E8-4C01-98D9-13A8B48CFBEC}" presName="iconBgRect" presStyleLbl="bgShp" presStyleIdx="0" presStyleCnt="5"/>
      <dgm:spPr/>
    </dgm:pt>
    <dgm:pt modelId="{77104FBC-EE92-4557-B038-FB1258EA6573}" type="pres">
      <dgm:prSet presAssocID="{44CE3BB1-B1E8-4C01-98D9-13A8B48CFBE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Balls10"/>
        </a:ext>
      </dgm:extLst>
    </dgm:pt>
    <dgm:pt modelId="{CFF51C06-8D19-48CA-BD76-86C543EFAC63}" type="pres">
      <dgm:prSet presAssocID="{44CE3BB1-B1E8-4C01-98D9-13A8B48CFBEC}" presName="spaceRect" presStyleCnt="0"/>
      <dgm:spPr/>
    </dgm:pt>
    <dgm:pt modelId="{3B3501BC-46C2-424D-B47D-79B07E8B060C}" type="pres">
      <dgm:prSet presAssocID="{44CE3BB1-B1E8-4C01-98D9-13A8B48CFBEC}" presName="textRect" presStyleLbl="revTx" presStyleIdx="0" presStyleCnt="5">
        <dgm:presLayoutVars>
          <dgm:chMax val="1"/>
          <dgm:chPref val="1"/>
        </dgm:presLayoutVars>
      </dgm:prSet>
      <dgm:spPr/>
    </dgm:pt>
    <dgm:pt modelId="{EDEB1842-FE72-4132-8E35-A961B6973031}" type="pres">
      <dgm:prSet presAssocID="{821956EA-E96D-469A-BC8C-4741CE89DA57}" presName="sibTrans" presStyleLbl="sibTrans2D1" presStyleIdx="0" presStyleCnt="0"/>
      <dgm:spPr/>
    </dgm:pt>
    <dgm:pt modelId="{86A1AAFB-575B-4B67-9FF2-30360383D79D}" type="pres">
      <dgm:prSet presAssocID="{1F4FBF85-F363-4E05-8ECA-C847D2641318}" presName="compNode" presStyleCnt="0"/>
      <dgm:spPr/>
    </dgm:pt>
    <dgm:pt modelId="{E25180EA-8945-4002-A2CB-E3195FB41EDE}" type="pres">
      <dgm:prSet presAssocID="{1F4FBF85-F363-4E05-8ECA-C847D2641318}" presName="iconBgRect" presStyleLbl="bgShp" presStyleIdx="1" presStyleCnt="5"/>
      <dgm:spPr/>
    </dgm:pt>
    <dgm:pt modelId="{116EA3F2-E7A0-4752-A3ED-0AB8DB977C8E}" type="pres">
      <dgm:prSet presAssocID="{1F4FBF85-F363-4E05-8ECA-C847D264131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0819854-C8A7-469B-88CD-94248F284852}" type="pres">
      <dgm:prSet presAssocID="{1F4FBF85-F363-4E05-8ECA-C847D2641318}" presName="spaceRect" presStyleCnt="0"/>
      <dgm:spPr/>
    </dgm:pt>
    <dgm:pt modelId="{3BABA9D9-1880-4128-A79F-98DA11F0F7EB}" type="pres">
      <dgm:prSet presAssocID="{1F4FBF85-F363-4E05-8ECA-C847D2641318}" presName="textRect" presStyleLbl="revTx" presStyleIdx="1" presStyleCnt="5">
        <dgm:presLayoutVars>
          <dgm:chMax val="1"/>
          <dgm:chPref val="1"/>
        </dgm:presLayoutVars>
      </dgm:prSet>
      <dgm:spPr/>
    </dgm:pt>
    <dgm:pt modelId="{EDC1ED43-7F00-4D16-9755-92AA008595CD}" type="pres">
      <dgm:prSet presAssocID="{2CE1A2D9-0572-4980-B58B-7CB5B133294E}" presName="sibTrans" presStyleLbl="sibTrans2D1" presStyleIdx="0" presStyleCnt="0"/>
      <dgm:spPr/>
    </dgm:pt>
    <dgm:pt modelId="{8B84FE92-E1C4-42CC-AB3E-B8A6D939D4CB}" type="pres">
      <dgm:prSet presAssocID="{969318A3-5965-45BC-BCE1-DC391B2BE7EF}" presName="compNode" presStyleCnt="0"/>
      <dgm:spPr/>
    </dgm:pt>
    <dgm:pt modelId="{FA1470CA-F65C-4FEF-827E-EE36B140074F}" type="pres">
      <dgm:prSet presAssocID="{969318A3-5965-45BC-BCE1-DC391B2BE7EF}" presName="iconBgRect" presStyleLbl="bgShp" presStyleIdx="2" presStyleCnt="5"/>
      <dgm:spPr/>
    </dgm:pt>
    <dgm:pt modelId="{6F4E756E-9C58-4567-A85B-86DB8E0EF3D7}" type="pres">
      <dgm:prSet presAssocID="{969318A3-5965-45BC-BCE1-DC391B2BE7E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0DCB02C5-68FF-4967-985F-B0ED367562C7}" type="pres">
      <dgm:prSet presAssocID="{969318A3-5965-45BC-BCE1-DC391B2BE7EF}" presName="spaceRect" presStyleCnt="0"/>
      <dgm:spPr/>
    </dgm:pt>
    <dgm:pt modelId="{EBEDDE56-B865-4EEC-81B5-790F298E0199}" type="pres">
      <dgm:prSet presAssocID="{969318A3-5965-45BC-BCE1-DC391B2BE7EF}" presName="textRect" presStyleLbl="revTx" presStyleIdx="2" presStyleCnt="5">
        <dgm:presLayoutVars>
          <dgm:chMax val="1"/>
          <dgm:chPref val="1"/>
        </dgm:presLayoutVars>
      </dgm:prSet>
      <dgm:spPr/>
    </dgm:pt>
    <dgm:pt modelId="{EACE3D82-5E0C-47BB-95D5-6E41FD353393}" type="pres">
      <dgm:prSet presAssocID="{59F5F88B-6A7D-4B53-B094-F251B69A4DB7}" presName="sibTrans" presStyleLbl="sibTrans2D1" presStyleIdx="0" presStyleCnt="0"/>
      <dgm:spPr/>
    </dgm:pt>
    <dgm:pt modelId="{F6E7C967-D115-4123-B53F-D6DD556CA313}" type="pres">
      <dgm:prSet presAssocID="{E102B116-AB51-4F8D-9149-94D27CC17D04}" presName="compNode" presStyleCnt="0"/>
      <dgm:spPr/>
    </dgm:pt>
    <dgm:pt modelId="{17DE39EC-C1FE-4AE1-960F-3D8193F84F81}" type="pres">
      <dgm:prSet presAssocID="{E102B116-AB51-4F8D-9149-94D27CC17D04}" presName="iconBgRect" presStyleLbl="bgShp" presStyleIdx="3" presStyleCnt="5"/>
      <dgm:spPr/>
    </dgm:pt>
    <dgm:pt modelId="{2F4B421B-08CF-42F0-A28D-A852567EB34E}" type="pres">
      <dgm:prSet presAssocID="{E102B116-AB51-4F8D-9149-94D27CC17D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FAC08F7-43A1-441B-ACBF-8C039E22D2C6}" type="pres">
      <dgm:prSet presAssocID="{E102B116-AB51-4F8D-9149-94D27CC17D04}" presName="spaceRect" presStyleCnt="0"/>
      <dgm:spPr/>
    </dgm:pt>
    <dgm:pt modelId="{022B5415-CE61-4A06-8EEC-99E285B3701D}" type="pres">
      <dgm:prSet presAssocID="{E102B116-AB51-4F8D-9149-94D27CC17D04}" presName="textRect" presStyleLbl="revTx" presStyleIdx="3" presStyleCnt="5">
        <dgm:presLayoutVars>
          <dgm:chMax val="1"/>
          <dgm:chPref val="1"/>
        </dgm:presLayoutVars>
      </dgm:prSet>
      <dgm:spPr/>
    </dgm:pt>
    <dgm:pt modelId="{51DF4207-75B1-4DF1-9258-F05676CE80CA}" type="pres">
      <dgm:prSet presAssocID="{189D4870-BBC3-4544-B4E4-2D6D634B62A4}" presName="sibTrans" presStyleLbl="sibTrans2D1" presStyleIdx="0" presStyleCnt="0"/>
      <dgm:spPr/>
    </dgm:pt>
    <dgm:pt modelId="{95892737-6DCA-4F02-B8C9-69E8AB7D54AC}" type="pres">
      <dgm:prSet presAssocID="{ACD2E244-F6D1-49D3-A25B-AC005540031F}" presName="compNode" presStyleCnt="0"/>
      <dgm:spPr/>
    </dgm:pt>
    <dgm:pt modelId="{184A8534-4917-471A-BEF5-AF9A3D6ED542}" type="pres">
      <dgm:prSet presAssocID="{ACD2E244-F6D1-49D3-A25B-AC005540031F}" presName="iconBgRect" presStyleLbl="bgShp" presStyleIdx="4" presStyleCnt="5"/>
      <dgm:spPr/>
    </dgm:pt>
    <dgm:pt modelId="{13833E81-9109-43EA-A73D-9FC712963B83}" type="pres">
      <dgm:prSet presAssocID="{ACD2E244-F6D1-49D3-A25B-AC005540031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64C4452-8627-417C-8ABE-E240E72E76E1}" type="pres">
      <dgm:prSet presAssocID="{ACD2E244-F6D1-49D3-A25B-AC005540031F}" presName="spaceRect" presStyleCnt="0"/>
      <dgm:spPr/>
    </dgm:pt>
    <dgm:pt modelId="{A00E8892-066B-4F6B-AE98-E35592CE7385}" type="pres">
      <dgm:prSet presAssocID="{ACD2E244-F6D1-49D3-A25B-AC005540031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8BC0D1A-7098-4D28-A75B-FA51C1384D8A}" type="presOf" srcId="{E102B116-AB51-4F8D-9149-94D27CC17D04}" destId="{022B5415-CE61-4A06-8EEC-99E285B3701D}" srcOrd="0" destOrd="0" presId="urn:microsoft.com/office/officeart/2018/2/layout/IconCircleList"/>
    <dgm:cxn modelId="{12296B1C-5DEA-4F94-8D64-40AD18BA5609}" type="presOf" srcId="{3B88B720-31BD-4753-B71F-13BA682BE61C}" destId="{B1D4A86F-6593-4B60-BD5A-2D6C466DC20A}" srcOrd="0" destOrd="0" presId="urn:microsoft.com/office/officeart/2018/2/layout/IconCircleList"/>
    <dgm:cxn modelId="{AB4C7E32-61CB-4843-B65D-DAEF2005C791}" type="presOf" srcId="{ACD2E244-F6D1-49D3-A25B-AC005540031F}" destId="{A00E8892-066B-4F6B-AE98-E35592CE7385}" srcOrd="0" destOrd="0" presId="urn:microsoft.com/office/officeart/2018/2/layout/IconCircleList"/>
    <dgm:cxn modelId="{AE90FB3A-4986-446C-AF1F-34949D7D7719}" type="presOf" srcId="{2CE1A2D9-0572-4980-B58B-7CB5B133294E}" destId="{EDC1ED43-7F00-4D16-9755-92AA008595CD}" srcOrd="0" destOrd="0" presId="urn:microsoft.com/office/officeart/2018/2/layout/IconCircleList"/>
    <dgm:cxn modelId="{3131DE42-5239-44B0-8162-472344A22EA1}" type="presOf" srcId="{189D4870-BBC3-4544-B4E4-2D6D634B62A4}" destId="{51DF4207-75B1-4DF1-9258-F05676CE80CA}" srcOrd="0" destOrd="0" presId="urn:microsoft.com/office/officeart/2018/2/layout/IconCircleList"/>
    <dgm:cxn modelId="{B2F82152-27D7-4612-8F89-D9A08F3469FE}" type="presOf" srcId="{44CE3BB1-B1E8-4C01-98D9-13A8B48CFBEC}" destId="{3B3501BC-46C2-424D-B47D-79B07E8B060C}" srcOrd="0" destOrd="0" presId="urn:microsoft.com/office/officeart/2018/2/layout/IconCircleList"/>
    <dgm:cxn modelId="{14589F76-5C4A-48D7-997A-96C2E38867A3}" srcId="{3B88B720-31BD-4753-B71F-13BA682BE61C}" destId="{E102B116-AB51-4F8D-9149-94D27CC17D04}" srcOrd="3" destOrd="0" parTransId="{A906DA39-1D21-42DF-9DC7-E903945F0062}" sibTransId="{189D4870-BBC3-4544-B4E4-2D6D634B62A4}"/>
    <dgm:cxn modelId="{9EA29E87-2555-4577-A1F9-B2316625D93E}" srcId="{3B88B720-31BD-4753-B71F-13BA682BE61C}" destId="{969318A3-5965-45BC-BCE1-DC391B2BE7EF}" srcOrd="2" destOrd="0" parTransId="{EB619916-A51F-41DE-80E2-DDD9A8F6963A}" sibTransId="{59F5F88B-6A7D-4B53-B094-F251B69A4DB7}"/>
    <dgm:cxn modelId="{F2B84E9C-962F-4EC6-A857-C9A8D193099E}" srcId="{3B88B720-31BD-4753-B71F-13BA682BE61C}" destId="{ACD2E244-F6D1-49D3-A25B-AC005540031F}" srcOrd="4" destOrd="0" parTransId="{B88D50EE-98FB-40A1-BC23-ACB5187E2ADD}" sibTransId="{9EBC6556-5E52-480B-8C24-E8CE2F1E9747}"/>
    <dgm:cxn modelId="{7801C5A5-9D42-484E-88AA-41763364883B}" type="presOf" srcId="{1F4FBF85-F363-4E05-8ECA-C847D2641318}" destId="{3BABA9D9-1880-4128-A79F-98DA11F0F7EB}" srcOrd="0" destOrd="0" presId="urn:microsoft.com/office/officeart/2018/2/layout/IconCircleList"/>
    <dgm:cxn modelId="{D5B88BB0-A604-4A08-9CE5-23679C831D55}" srcId="{3B88B720-31BD-4753-B71F-13BA682BE61C}" destId="{44CE3BB1-B1E8-4C01-98D9-13A8B48CFBEC}" srcOrd="0" destOrd="0" parTransId="{3ABAC959-4179-4FDE-8268-858DBA5C0330}" sibTransId="{821956EA-E96D-469A-BC8C-4741CE89DA57}"/>
    <dgm:cxn modelId="{202C25B1-58CB-487B-A305-35CB4D393A95}" type="presOf" srcId="{969318A3-5965-45BC-BCE1-DC391B2BE7EF}" destId="{EBEDDE56-B865-4EEC-81B5-790F298E0199}" srcOrd="0" destOrd="0" presId="urn:microsoft.com/office/officeart/2018/2/layout/IconCircleList"/>
    <dgm:cxn modelId="{6D4DB7CC-17A1-4786-966C-5FEE00CF01CC}" srcId="{3B88B720-31BD-4753-B71F-13BA682BE61C}" destId="{1F4FBF85-F363-4E05-8ECA-C847D2641318}" srcOrd="1" destOrd="0" parTransId="{0B80CE68-EAB8-4139-9A88-0A47BFB12E98}" sibTransId="{2CE1A2D9-0572-4980-B58B-7CB5B133294E}"/>
    <dgm:cxn modelId="{632079D0-68D7-4A91-9866-18FF377FC5AA}" type="presOf" srcId="{59F5F88B-6A7D-4B53-B094-F251B69A4DB7}" destId="{EACE3D82-5E0C-47BB-95D5-6E41FD353393}" srcOrd="0" destOrd="0" presId="urn:microsoft.com/office/officeart/2018/2/layout/IconCircleList"/>
    <dgm:cxn modelId="{1AE4D7D0-4124-452B-8269-A12CC3C64569}" type="presOf" srcId="{821956EA-E96D-469A-BC8C-4741CE89DA57}" destId="{EDEB1842-FE72-4132-8E35-A961B6973031}" srcOrd="0" destOrd="0" presId="urn:microsoft.com/office/officeart/2018/2/layout/IconCircleList"/>
    <dgm:cxn modelId="{66A50A54-AA38-443A-B05E-3E4E543AEE2D}" type="presParOf" srcId="{B1D4A86F-6593-4B60-BD5A-2D6C466DC20A}" destId="{197A775C-A974-494B-9044-71E8FE1EBC37}" srcOrd="0" destOrd="0" presId="urn:microsoft.com/office/officeart/2018/2/layout/IconCircleList"/>
    <dgm:cxn modelId="{53FE0CF2-922A-4EBC-ADE1-88F82CED8D54}" type="presParOf" srcId="{197A775C-A974-494B-9044-71E8FE1EBC37}" destId="{E7970C2B-A769-4855-B277-8F4F571FCF45}" srcOrd="0" destOrd="0" presId="urn:microsoft.com/office/officeart/2018/2/layout/IconCircleList"/>
    <dgm:cxn modelId="{F9DC24CC-BFEC-4CE7-A45C-D44AD1305E8E}" type="presParOf" srcId="{E7970C2B-A769-4855-B277-8F4F571FCF45}" destId="{6E8BEB81-6D53-439A-8136-95795CE6BC22}" srcOrd="0" destOrd="0" presId="urn:microsoft.com/office/officeart/2018/2/layout/IconCircleList"/>
    <dgm:cxn modelId="{3F217D47-C61A-468F-B9DC-44A49CA9C009}" type="presParOf" srcId="{E7970C2B-A769-4855-B277-8F4F571FCF45}" destId="{77104FBC-EE92-4557-B038-FB1258EA6573}" srcOrd="1" destOrd="0" presId="urn:microsoft.com/office/officeart/2018/2/layout/IconCircleList"/>
    <dgm:cxn modelId="{C4214834-C64E-44B5-BABE-279E0F8E03B3}" type="presParOf" srcId="{E7970C2B-A769-4855-B277-8F4F571FCF45}" destId="{CFF51C06-8D19-48CA-BD76-86C543EFAC63}" srcOrd="2" destOrd="0" presId="urn:microsoft.com/office/officeart/2018/2/layout/IconCircleList"/>
    <dgm:cxn modelId="{2AE4A43C-271D-438B-B011-FFF98256A2C3}" type="presParOf" srcId="{E7970C2B-A769-4855-B277-8F4F571FCF45}" destId="{3B3501BC-46C2-424D-B47D-79B07E8B060C}" srcOrd="3" destOrd="0" presId="urn:microsoft.com/office/officeart/2018/2/layout/IconCircleList"/>
    <dgm:cxn modelId="{017D2AD6-057C-4271-A781-5A8BB928A7DE}" type="presParOf" srcId="{197A775C-A974-494B-9044-71E8FE1EBC37}" destId="{EDEB1842-FE72-4132-8E35-A961B6973031}" srcOrd="1" destOrd="0" presId="urn:microsoft.com/office/officeart/2018/2/layout/IconCircleList"/>
    <dgm:cxn modelId="{E7B596BE-C318-48E1-AE32-04835D56323C}" type="presParOf" srcId="{197A775C-A974-494B-9044-71E8FE1EBC37}" destId="{86A1AAFB-575B-4B67-9FF2-30360383D79D}" srcOrd="2" destOrd="0" presId="urn:microsoft.com/office/officeart/2018/2/layout/IconCircleList"/>
    <dgm:cxn modelId="{A27873F4-E9F0-4601-9118-1D6BA419DC46}" type="presParOf" srcId="{86A1AAFB-575B-4B67-9FF2-30360383D79D}" destId="{E25180EA-8945-4002-A2CB-E3195FB41EDE}" srcOrd="0" destOrd="0" presId="urn:microsoft.com/office/officeart/2018/2/layout/IconCircleList"/>
    <dgm:cxn modelId="{926780F9-7B3B-47F3-BDF8-F00015E66004}" type="presParOf" srcId="{86A1AAFB-575B-4B67-9FF2-30360383D79D}" destId="{116EA3F2-E7A0-4752-A3ED-0AB8DB977C8E}" srcOrd="1" destOrd="0" presId="urn:microsoft.com/office/officeart/2018/2/layout/IconCircleList"/>
    <dgm:cxn modelId="{3C669C59-B214-491B-8EFC-E4E28561A7CA}" type="presParOf" srcId="{86A1AAFB-575B-4B67-9FF2-30360383D79D}" destId="{80819854-C8A7-469B-88CD-94248F284852}" srcOrd="2" destOrd="0" presId="urn:microsoft.com/office/officeart/2018/2/layout/IconCircleList"/>
    <dgm:cxn modelId="{151126A2-DD0F-46EA-A284-53C6BAAD81D9}" type="presParOf" srcId="{86A1AAFB-575B-4B67-9FF2-30360383D79D}" destId="{3BABA9D9-1880-4128-A79F-98DA11F0F7EB}" srcOrd="3" destOrd="0" presId="urn:microsoft.com/office/officeart/2018/2/layout/IconCircleList"/>
    <dgm:cxn modelId="{180424DA-6C09-4E15-95B7-09452216E303}" type="presParOf" srcId="{197A775C-A974-494B-9044-71E8FE1EBC37}" destId="{EDC1ED43-7F00-4D16-9755-92AA008595CD}" srcOrd="3" destOrd="0" presId="urn:microsoft.com/office/officeart/2018/2/layout/IconCircleList"/>
    <dgm:cxn modelId="{6BAA4D75-8CD8-46B5-97E5-4F50B3D72294}" type="presParOf" srcId="{197A775C-A974-494B-9044-71E8FE1EBC37}" destId="{8B84FE92-E1C4-42CC-AB3E-B8A6D939D4CB}" srcOrd="4" destOrd="0" presId="urn:microsoft.com/office/officeart/2018/2/layout/IconCircleList"/>
    <dgm:cxn modelId="{64A6AF01-0603-4BBE-8D8C-7F0027435D4E}" type="presParOf" srcId="{8B84FE92-E1C4-42CC-AB3E-B8A6D939D4CB}" destId="{FA1470CA-F65C-4FEF-827E-EE36B140074F}" srcOrd="0" destOrd="0" presId="urn:microsoft.com/office/officeart/2018/2/layout/IconCircleList"/>
    <dgm:cxn modelId="{0430C776-895D-4CB2-9234-D16EFADBC832}" type="presParOf" srcId="{8B84FE92-E1C4-42CC-AB3E-B8A6D939D4CB}" destId="{6F4E756E-9C58-4567-A85B-86DB8E0EF3D7}" srcOrd="1" destOrd="0" presId="urn:microsoft.com/office/officeart/2018/2/layout/IconCircleList"/>
    <dgm:cxn modelId="{A72112BE-1A53-4862-ACCD-1B7AC7F2EE2E}" type="presParOf" srcId="{8B84FE92-E1C4-42CC-AB3E-B8A6D939D4CB}" destId="{0DCB02C5-68FF-4967-985F-B0ED367562C7}" srcOrd="2" destOrd="0" presId="urn:microsoft.com/office/officeart/2018/2/layout/IconCircleList"/>
    <dgm:cxn modelId="{AAF3B4B6-70B9-422E-94C0-ED925802B2FA}" type="presParOf" srcId="{8B84FE92-E1C4-42CC-AB3E-B8A6D939D4CB}" destId="{EBEDDE56-B865-4EEC-81B5-790F298E0199}" srcOrd="3" destOrd="0" presId="urn:microsoft.com/office/officeart/2018/2/layout/IconCircleList"/>
    <dgm:cxn modelId="{5CC57771-D152-4375-9610-C06648A0FD8B}" type="presParOf" srcId="{197A775C-A974-494B-9044-71E8FE1EBC37}" destId="{EACE3D82-5E0C-47BB-95D5-6E41FD353393}" srcOrd="5" destOrd="0" presId="urn:microsoft.com/office/officeart/2018/2/layout/IconCircleList"/>
    <dgm:cxn modelId="{425386D4-DCAE-4CF2-904A-5DF0E5C03651}" type="presParOf" srcId="{197A775C-A974-494B-9044-71E8FE1EBC37}" destId="{F6E7C967-D115-4123-B53F-D6DD556CA313}" srcOrd="6" destOrd="0" presId="urn:microsoft.com/office/officeart/2018/2/layout/IconCircleList"/>
    <dgm:cxn modelId="{D813FB31-76D6-48B9-9980-E83FEF3EAEBD}" type="presParOf" srcId="{F6E7C967-D115-4123-B53F-D6DD556CA313}" destId="{17DE39EC-C1FE-4AE1-960F-3D8193F84F81}" srcOrd="0" destOrd="0" presId="urn:microsoft.com/office/officeart/2018/2/layout/IconCircleList"/>
    <dgm:cxn modelId="{8B49571E-9207-4E50-9116-D0DD20B7824C}" type="presParOf" srcId="{F6E7C967-D115-4123-B53F-D6DD556CA313}" destId="{2F4B421B-08CF-42F0-A28D-A852567EB34E}" srcOrd="1" destOrd="0" presId="urn:microsoft.com/office/officeart/2018/2/layout/IconCircleList"/>
    <dgm:cxn modelId="{5864581D-AD9A-41CE-99D4-E40BEB8E357E}" type="presParOf" srcId="{F6E7C967-D115-4123-B53F-D6DD556CA313}" destId="{EFAC08F7-43A1-441B-ACBF-8C039E22D2C6}" srcOrd="2" destOrd="0" presId="urn:microsoft.com/office/officeart/2018/2/layout/IconCircleList"/>
    <dgm:cxn modelId="{03CE1D5C-1D42-4895-9989-48AF1A434F94}" type="presParOf" srcId="{F6E7C967-D115-4123-B53F-D6DD556CA313}" destId="{022B5415-CE61-4A06-8EEC-99E285B3701D}" srcOrd="3" destOrd="0" presId="urn:microsoft.com/office/officeart/2018/2/layout/IconCircleList"/>
    <dgm:cxn modelId="{632CA080-8D4C-4AFF-BE04-DF130ADC7AB7}" type="presParOf" srcId="{197A775C-A974-494B-9044-71E8FE1EBC37}" destId="{51DF4207-75B1-4DF1-9258-F05676CE80CA}" srcOrd="7" destOrd="0" presId="urn:microsoft.com/office/officeart/2018/2/layout/IconCircleList"/>
    <dgm:cxn modelId="{CEDBBDBB-5B84-4D1D-9D44-89F9FE75BB5B}" type="presParOf" srcId="{197A775C-A974-494B-9044-71E8FE1EBC37}" destId="{95892737-6DCA-4F02-B8C9-69E8AB7D54AC}" srcOrd="8" destOrd="0" presId="urn:microsoft.com/office/officeart/2018/2/layout/IconCircleList"/>
    <dgm:cxn modelId="{7B0AE972-BC63-4412-8D27-D7CD8545B890}" type="presParOf" srcId="{95892737-6DCA-4F02-B8C9-69E8AB7D54AC}" destId="{184A8534-4917-471A-BEF5-AF9A3D6ED542}" srcOrd="0" destOrd="0" presId="urn:microsoft.com/office/officeart/2018/2/layout/IconCircleList"/>
    <dgm:cxn modelId="{6692719B-535F-4F64-9264-3003C54E2F74}" type="presParOf" srcId="{95892737-6DCA-4F02-B8C9-69E8AB7D54AC}" destId="{13833E81-9109-43EA-A73D-9FC712963B83}" srcOrd="1" destOrd="0" presId="urn:microsoft.com/office/officeart/2018/2/layout/IconCircleList"/>
    <dgm:cxn modelId="{DF568C9B-62D6-4450-9C2F-5DB3B66C3962}" type="presParOf" srcId="{95892737-6DCA-4F02-B8C9-69E8AB7D54AC}" destId="{364C4452-8627-417C-8ABE-E240E72E76E1}" srcOrd="2" destOrd="0" presId="urn:microsoft.com/office/officeart/2018/2/layout/IconCircleList"/>
    <dgm:cxn modelId="{79D4E6B2-905F-4139-9C7D-8AA986253729}" type="presParOf" srcId="{95892737-6DCA-4F02-B8C9-69E8AB7D54AC}" destId="{A00E8892-066B-4F6B-AE98-E35592CE73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B4E65F-B553-4FED-93CE-8CCCDD7611C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16742A-9A20-4AD8-BF80-374FB2D4B25C}">
      <dgm:prSet/>
      <dgm:spPr/>
      <dgm:t>
        <a:bodyPr/>
        <a:lstStyle/>
        <a:p>
          <a:r>
            <a:rPr lang="en-US" b="1"/>
            <a:t>Reluctance to suffer / mature</a:t>
          </a:r>
          <a:endParaRPr lang="en-US"/>
        </a:p>
      </dgm:t>
    </dgm:pt>
    <dgm:pt modelId="{61A160FB-C8C3-4346-96E1-17315AD14978}" type="parTrans" cxnId="{1FB28427-AB91-4B46-AC2E-618795A32597}">
      <dgm:prSet/>
      <dgm:spPr/>
      <dgm:t>
        <a:bodyPr/>
        <a:lstStyle/>
        <a:p>
          <a:endParaRPr lang="en-US"/>
        </a:p>
      </dgm:t>
    </dgm:pt>
    <dgm:pt modelId="{E7B82FB2-8236-410F-B723-8338B56A979A}" type="sibTrans" cxnId="{1FB28427-AB91-4B46-AC2E-618795A32597}">
      <dgm:prSet/>
      <dgm:spPr/>
      <dgm:t>
        <a:bodyPr/>
        <a:lstStyle/>
        <a:p>
          <a:endParaRPr lang="en-US"/>
        </a:p>
      </dgm:t>
    </dgm:pt>
    <dgm:pt modelId="{A59BC990-96D4-4D09-B1FC-84D67D7169E6}">
      <dgm:prSet/>
      <dgm:spPr/>
      <dgm:t>
        <a:bodyPr/>
        <a:lstStyle/>
        <a:p>
          <a:r>
            <a:rPr lang="en-US" baseline="0"/>
            <a:t>Salvations stalled</a:t>
          </a:r>
          <a:endParaRPr lang="en-US"/>
        </a:p>
      </dgm:t>
    </dgm:pt>
    <dgm:pt modelId="{46E9F269-1958-4C34-B5B4-C51683BCF608}" type="parTrans" cxnId="{BFC11112-494C-4DC4-8DFB-FF2C0F92EA56}">
      <dgm:prSet/>
      <dgm:spPr/>
      <dgm:t>
        <a:bodyPr/>
        <a:lstStyle/>
        <a:p>
          <a:endParaRPr lang="en-US"/>
        </a:p>
      </dgm:t>
    </dgm:pt>
    <dgm:pt modelId="{56FA482F-6095-449D-A07C-71C03B1087FC}" type="sibTrans" cxnId="{BFC11112-494C-4DC4-8DFB-FF2C0F92EA56}">
      <dgm:prSet/>
      <dgm:spPr/>
      <dgm:t>
        <a:bodyPr/>
        <a:lstStyle/>
        <a:p>
          <a:endParaRPr lang="en-US"/>
        </a:p>
      </dgm:t>
    </dgm:pt>
    <dgm:pt modelId="{73DE301F-03A0-4344-A9B2-1F48A1DED686}">
      <dgm:prSet/>
      <dgm:spPr/>
      <dgm:t>
        <a:bodyPr/>
        <a:lstStyle/>
        <a:p>
          <a:r>
            <a:rPr lang="en-US"/>
            <a:t>Reproductive discipleships</a:t>
          </a:r>
        </a:p>
      </dgm:t>
    </dgm:pt>
    <dgm:pt modelId="{CF7BEABD-0A72-4267-B116-1E16200C9CDC}" type="parTrans" cxnId="{D8843156-E0A6-4593-AD80-649E64EC7D34}">
      <dgm:prSet/>
      <dgm:spPr/>
      <dgm:t>
        <a:bodyPr/>
        <a:lstStyle/>
        <a:p>
          <a:endParaRPr lang="en-US"/>
        </a:p>
      </dgm:t>
    </dgm:pt>
    <dgm:pt modelId="{6052B013-A047-4E0D-9DD7-D498B502A985}" type="sibTrans" cxnId="{D8843156-E0A6-4593-AD80-649E64EC7D34}">
      <dgm:prSet/>
      <dgm:spPr/>
      <dgm:t>
        <a:bodyPr/>
        <a:lstStyle/>
        <a:p>
          <a:endParaRPr lang="en-US"/>
        </a:p>
      </dgm:t>
    </dgm:pt>
    <dgm:pt modelId="{AA7D6CCD-C35E-4E88-9435-DD5B103C8C1A}">
      <dgm:prSet/>
      <dgm:spPr/>
      <dgm:t>
        <a:bodyPr/>
        <a:lstStyle/>
        <a:p>
          <a:r>
            <a:rPr lang="en-US"/>
            <a:t>Raising next gen leaders</a:t>
          </a:r>
        </a:p>
      </dgm:t>
    </dgm:pt>
    <dgm:pt modelId="{E1343D48-E3A1-4C06-BD72-62E8AD5B7610}" type="parTrans" cxnId="{149EE84E-C076-471F-93CD-DDB54744CEE0}">
      <dgm:prSet/>
      <dgm:spPr/>
      <dgm:t>
        <a:bodyPr/>
        <a:lstStyle/>
        <a:p>
          <a:endParaRPr lang="en-US"/>
        </a:p>
      </dgm:t>
    </dgm:pt>
    <dgm:pt modelId="{5B654A66-8727-4478-B22F-4F18D3DD215B}" type="sibTrans" cxnId="{149EE84E-C076-471F-93CD-DDB54744CEE0}">
      <dgm:prSet/>
      <dgm:spPr/>
      <dgm:t>
        <a:bodyPr/>
        <a:lstStyle/>
        <a:p>
          <a:endParaRPr lang="en-US"/>
        </a:p>
      </dgm:t>
    </dgm:pt>
    <dgm:pt modelId="{0FB28D3B-CCFC-41F3-BB9A-AF9512A5E62E}">
      <dgm:prSet/>
      <dgm:spPr/>
      <dgm:t>
        <a:bodyPr/>
        <a:lstStyle/>
        <a:p>
          <a:r>
            <a:rPr lang="en-US" baseline="0"/>
            <a:t>Nick Rajcsak</a:t>
          </a:r>
          <a:endParaRPr lang="en-US"/>
        </a:p>
      </dgm:t>
    </dgm:pt>
    <dgm:pt modelId="{140A278B-BD73-4F66-8D3B-4F773BC1B40A}" type="parTrans" cxnId="{08E41D7E-DE58-49FE-BDCF-E0997B73705A}">
      <dgm:prSet/>
      <dgm:spPr/>
      <dgm:t>
        <a:bodyPr/>
        <a:lstStyle/>
        <a:p>
          <a:endParaRPr lang="en-US"/>
        </a:p>
      </dgm:t>
    </dgm:pt>
    <dgm:pt modelId="{DF78BC7D-78CB-4F47-9D76-1819303D8ED0}" type="sibTrans" cxnId="{08E41D7E-DE58-49FE-BDCF-E0997B73705A}">
      <dgm:prSet/>
      <dgm:spPr/>
      <dgm:t>
        <a:bodyPr/>
        <a:lstStyle/>
        <a:p>
          <a:endParaRPr lang="en-US"/>
        </a:p>
      </dgm:t>
    </dgm:pt>
    <dgm:pt modelId="{F6139F9B-2EED-4CF6-96F6-BE0DF5BD1534}">
      <dgm:prSet/>
      <dgm:spPr/>
      <dgm:t>
        <a:bodyPr/>
        <a:lstStyle/>
        <a:p>
          <a:r>
            <a:rPr lang="en-US" baseline="0"/>
            <a:t>Corey &amp; Alyssa</a:t>
          </a:r>
          <a:endParaRPr lang="en-US"/>
        </a:p>
      </dgm:t>
    </dgm:pt>
    <dgm:pt modelId="{CEE8BA37-A516-43F7-8FDC-C5DA40EB3D43}" type="parTrans" cxnId="{7663B1A9-DCD3-43F2-8A2D-2EB64CBDE7F6}">
      <dgm:prSet/>
      <dgm:spPr/>
      <dgm:t>
        <a:bodyPr/>
        <a:lstStyle/>
        <a:p>
          <a:endParaRPr lang="en-US"/>
        </a:p>
      </dgm:t>
    </dgm:pt>
    <dgm:pt modelId="{47C0493F-6ED8-4FFE-9DCA-8830F6132204}" type="sibTrans" cxnId="{7663B1A9-DCD3-43F2-8A2D-2EB64CBDE7F6}">
      <dgm:prSet/>
      <dgm:spPr/>
      <dgm:t>
        <a:bodyPr/>
        <a:lstStyle/>
        <a:p>
          <a:endParaRPr lang="en-US"/>
        </a:p>
      </dgm:t>
    </dgm:pt>
    <dgm:pt modelId="{D8C2717D-C936-4973-8015-1DEF33E89DEA}">
      <dgm:prSet/>
      <dgm:spPr/>
      <dgm:t>
        <a:bodyPr/>
        <a:lstStyle/>
        <a:p>
          <a:r>
            <a:rPr lang="en-US"/>
            <a:t>Teaching competency</a:t>
          </a:r>
        </a:p>
      </dgm:t>
    </dgm:pt>
    <dgm:pt modelId="{0605FD06-230F-40B4-B83C-0D4EB8A8C3A1}" type="parTrans" cxnId="{9125D633-B9CF-4172-97E1-A58493E6ACFE}">
      <dgm:prSet/>
      <dgm:spPr/>
      <dgm:t>
        <a:bodyPr/>
        <a:lstStyle/>
        <a:p>
          <a:endParaRPr lang="en-US"/>
        </a:p>
      </dgm:t>
    </dgm:pt>
    <dgm:pt modelId="{2B823CFA-FBDF-46E0-BB2E-CD04CA6B4010}" type="sibTrans" cxnId="{9125D633-B9CF-4172-97E1-A58493E6ACFE}">
      <dgm:prSet/>
      <dgm:spPr/>
      <dgm:t>
        <a:bodyPr/>
        <a:lstStyle/>
        <a:p>
          <a:endParaRPr lang="en-US"/>
        </a:p>
      </dgm:t>
    </dgm:pt>
    <dgm:pt modelId="{22881431-81B9-456B-A4AE-C7913A5DD091}">
      <dgm:prSet/>
      <dgm:spPr/>
      <dgm:t>
        <a:bodyPr/>
        <a:lstStyle/>
        <a:p>
          <a:r>
            <a:rPr lang="en-US"/>
            <a:t>Familial struggles</a:t>
          </a:r>
        </a:p>
      </dgm:t>
    </dgm:pt>
    <dgm:pt modelId="{47167781-7C1D-4505-8AAB-6D0CC7178529}" type="parTrans" cxnId="{6EE4281A-46A3-4CBA-9076-1CB5D856F08C}">
      <dgm:prSet/>
      <dgm:spPr/>
      <dgm:t>
        <a:bodyPr/>
        <a:lstStyle/>
        <a:p>
          <a:endParaRPr lang="en-US"/>
        </a:p>
      </dgm:t>
    </dgm:pt>
    <dgm:pt modelId="{041C937C-A6A7-49E4-B36D-F6B43F21A3F8}" type="sibTrans" cxnId="{6EE4281A-46A3-4CBA-9076-1CB5D856F08C}">
      <dgm:prSet/>
      <dgm:spPr/>
      <dgm:t>
        <a:bodyPr/>
        <a:lstStyle/>
        <a:p>
          <a:endParaRPr lang="en-US"/>
        </a:p>
      </dgm:t>
    </dgm:pt>
    <dgm:pt modelId="{86D499F2-A75C-4FF6-BFEC-02C24D3745FE}" type="pres">
      <dgm:prSet presAssocID="{54B4E65F-B553-4FED-93CE-8CCCDD7611C2}" presName="linear" presStyleCnt="0">
        <dgm:presLayoutVars>
          <dgm:animLvl val="lvl"/>
          <dgm:resizeHandles val="exact"/>
        </dgm:presLayoutVars>
      </dgm:prSet>
      <dgm:spPr/>
    </dgm:pt>
    <dgm:pt modelId="{5488E79B-6342-4B07-992B-09A8CD9CB3BE}" type="pres">
      <dgm:prSet presAssocID="{4D16742A-9A20-4AD8-BF80-374FB2D4B25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AB1A624-58DE-451E-81BC-FAAFCF03B40B}" type="pres">
      <dgm:prSet presAssocID="{4D16742A-9A20-4AD8-BF80-374FB2D4B25C}" presName="childText" presStyleLbl="revTx" presStyleIdx="0" presStyleCnt="2">
        <dgm:presLayoutVars>
          <dgm:bulletEnabled val="1"/>
        </dgm:presLayoutVars>
      </dgm:prSet>
      <dgm:spPr/>
    </dgm:pt>
    <dgm:pt modelId="{A9B3CF40-DE3A-489E-8D35-0B11EA532D1D}" type="pres">
      <dgm:prSet presAssocID="{73DE301F-03A0-4344-A9B2-1F48A1DED68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2641DE-A567-40B8-8FDC-02ED0609BFBA}" type="pres">
      <dgm:prSet presAssocID="{6052B013-A047-4E0D-9DD7-D498B502A985}" presName="spacer" presStyleCnt="0"/>
      <dgm:spPr/>
    </dgm:pt>
    <dgm:pt modelId="{EFF3DF62-7FBC-4BA1-8095-D4A77EABB55E}" type="pres">
      <dgm:prSet presAssocID="{AA7D6CCD-C35E-4E88-9435-DD5B103C8C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53BDA06-A844-47C4-89D2-9374A85D0F4F}" type="pres">
      <dgm:prSet presAssocID="{AA7D6CCD-C35E-4E88-9435-DD5B103C8C1A}" presName="childText" presStyleLbl="revTx" presStyleIdx="1" presStyleCnt="2">
        <dgm:presLayoutVars>
          <dgm:bulletEnabled val="1"/>
        </dgm:presLayoutVars>
      </dgm:prSet>
      <dgm:spPr/>
    </dgm:pt>
    <dgm:pt modelId="{42DFF99B-98B2-42A2-8829-C30BED263B6D}" type="pres">
      <dgm:prSet presAssocID="{D8C2717D-C936-4973-8015-1DEF33E89DE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A734FE-B325-4676-A7D1-8C63A2B977A9}" type="pres">
      <dgm:prSet presAssocID="{2B823CFA-FBDF-46E0-BB2E-CD04CA6B4010}" presName="spacer" presStyleCnt="0"/>
      <dgm:spPr/>
    </dgm:pt>
    <dgm:pt modelId="{0C6DAB8B-834A-4670-8C3A-484EA514C61E}" type="pres">
      <dgm:prSet presAssocID="{22881431-81B9-456B-A4AE-C7913A5DD09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391AD0E-22E5-4119-A0AC-FC9599AD34AA}" type="presOf" srcId="{D8C2717D-C936-4973-8015-1DEF33E89DEA}" destId="{42DFF99B-98B2-42A2-8829-C30BED263B6D}" srcOrd="0" destOrd="0" presId="urn:microsoft.com/office/officeart/2005/8/layout/vList2"/>
    <dgm:cxn modelId="{BFC11112-494C-4DC4-8DFB-FF2C0F92EA56}" srcId="{4D16742A-9A20-4AD8-BF80-374FB2D4B25C}" destId="{A59BC990-96D4-4D09-B1FC-84D67D7169E6}" srcOrd="0" destOrd="0" parTransId="{46E9F269-1958-4C34-B5B4-C51683BCF608}" sibTransId="{56FA482F-6095-449D-A07C-71C03B1087FC}"/>
    <dgm:cxn modelId="{3B199114-5093-4690-A94D-B3C76FCAECAE}" type="presOf" srcId="{73DE301F-03A0-4344-A9B2-1F48A1DED686}" destId="{A9B3CF40-DE3A-489E-8D35-0B11EA532D1D}" srcOrd="0" destOrd="0" presId="urn:microsoft.com/office/officeart/2005/8/layout/vList2"/>
    <dgm:cxn modelId="{6EE4281A-46A3-4CBA-9076-1CB5D856F08C}" srcId="{54B4E65F-B553-4FED-93CE-8CCCDD7611C2}" destId="{22881431-81B9-456B-A4AE-C7913A5DD091}" srcOrd="4" destOrd="0" parTransId="{47167781-7C1D-4505-8AAB-6D0CC7178529}" sibTransId="{041C937C-A6A7-49E4-B36D-F6B43F21A3F8}"/>
    <dgm:cxn modelId="{B9A5B51B-A886-4845-826B-7D98A1249609}" type="presOf" srcId="{AA7D6CCD-C35E-4E88-9435-DD5B103C8C1A}" destId="{EFF3DF62-7FBC-4BA1-8095-D4A77EABB55E}" srcOrd="0" destOrd="0" presId="urn:microsoft.com/office/officeart/2005/8/layout/vList2"/>
    <dgm:cxn modelId="{1FB28427-AB91-4B46-AC2E-618795A32597}" srcId="{54B4E65F-B553-4FED-93CE-8CCCDD7611C2}" destId="{4D16742A-9A20-4AD8-BF80-374FB2D4B25C}" srcOrd="0" destOrd="0" parTransId="{61A160FB-C8C3-4346-96E1-17315AD14978}" sibTransId="{E7B82FB2-8236-410F-B723-8338B56A979A}"/>
    <dgm:cxn modelId="{9125D633-B9CF-4172-97E1-A58493E6ACFE}" srcId="{54B4E65F-B553-4FED-93CE-8CCCDD7611C2}" destId="{D8C2717D-C936-4973-8015-1DEF33E89DEA}" srcOrd="3" destOrd="0" parTransId="{0605FD06-230F-40B4-B83C-0D4EB8A8C3A1}" sibTransId="{2B823CFA-FBDF-46E0-BB2E-CD04CA6B4010}"/>
    <dgm:cxn modelId="{F7FD8C41-9F3D-4154-9AF4-898B11004AAD}" type="presOf" srcId="{A59BC990-96D4-4D09-B1FC-84D67D7169E6}" destId="{0AB1A624-58DE-451E-81BC-FAAFCF03B40B}" srcOrd="0" destOrd="0" presId="urn:microsoft.com/office/officeart/2005/8/layout/vList2"/>
    <dgm:cxn modelId="{149EE84E-C076-471F-93CD-DDB54744CEE0}" srcId="{54B4E65F-B553-4FED-93CE-8CCCDD7611C2}" destId="{AA7D6CCD-C35E-4E88-9435-DD5B103C8C1A}" srcOrd="2" destOrd="0" parTransId="{E1343D48-E3A1-4C06-BD72-62E8AD5B7610}" sibTransId="{5B654A66-8727-4478-B22F-4F18D3DD215B}"/>
    <dgm:cxn modelId="{D8843156-E0A6-4593-AD80-649E64EC7D34}" srcId="{54B4E65F-B553-4FED-93CE-8CCCDD7611C2}" destId="{73DE301F-03A0-4344-A9B2-1F48A1DED686}" srcOrd="1" destOrd="0" parTransId="{CF7BEABD-0A72-4267-B116-1E16200C9CDC}" sibTransId="{6052B013-A047-4E0D-9DD7-D498B502A985}"/>
    <dgm:cxn modelId="{97831F7A-11A1-4A21-90CD-8619670CFF01}" type="presOf" srcId="{4D16742A-9A20-4AD8-BF80-374FB2D4B25C}" destId="{5488E79B-6342-4B07-992B-09A8CD9CB3BE}" srcOrd="0" destOrd="0" presId="urn:microsoft.com/office/officeart/2005/8/layout/vList2"/>
    <dgm:cxn modelId="{08E41D7E-DE58-49FE-BDCF-E0997B73705A}" srcId="{AA7D6CCD-C35E-4E88-9435-DD5B103C8C1A}" destId="{0FB28D3B-CCFC-41F3-BB9A-AF9512A5E62E}" srcOrd="0" destOrd="0" parTransId="{140A278B-BD73-4F66-8D3B-4F773BC1B40A}" sibTransId="{DF78BC7D-78CB-4F47-9D76-1819303D8ED0}"/>
    <dgm:cxn modelId="{D7F7F7A6-FF39-47BE-B3BD-CD6212B45E56}" type="presOf" srcId="{F6139F9B-2EED-4CF6-96F6-BE0DF5BD1534}" destId="{F53BDA06-A844-47C4-89D2-9374A85D0F4F}" srcOrd="0" destOrd="1" presId="urn:microsoft.com/office/officeart/2005/8/layout/vList2"/>
    <dgm:cxn modelId="{7663B1A9-DCD3-43F2-8A2D-2EB64CBDE7F6}" srcId="{AA7D6CCD-C35E-4E88-9435-DD5B103C8C1A}" destId="{F6139F9B-2EED-4CF6-96F6-BE0DF5BD1534}" srcOrd="1" destOrd="0" parTransId="{CEE8BA37-A516-43F7-8FDC-C5DA40EB3D43}" sibTransId="{47C0493F-6ED8-4FFE-9DCA-8830F6132204}"/>
    <dgm:cxn modelId="{0D3F8CBC-2FF3-4A48-B8E9-DEBDA5406FE3}" type="presOf" srcId="{0FB28D3B-CCFC-41F3-BB9A-AF9512A5E62E}" destId="{F53BDA06-A844-47C4-89D2-9374A85D0F4F}" srcOrd="0" destOrd="0" presId="urn:microsoft.com/office/officeart/2005/8/layout/vList2"/>
    <dgm:cxn modelId="{06ED7AE1-9BE9-4105-8B33-208F48A524A3}" type="presOf" srcId="{54B4E65F-B553-4FED-93CE-8CCCDD7611C2}" destId="{86D499F2-A75C-4FF6-BFEC-02C24D3745FE}" srcOrd="0" destOrd="0" presId="urn:microsoft.com/office/officeart/2005/8/layout/vList2"/>
    <dgm:cxn modelId="{7F19F5EA-5E40-4199-BD0E-158017DA877B}" type="presOf" srcId="{22881431-81B9-456B-A4AE-C7913A5DD091}" destId="{0C6DAB8B-834A-4670-8C3A-484EA514C61E}" srcOrd="0" destOrd="0" presId="urn:microsoft.com/office/officeart/2005/8/layout/vList2"/>
    <dgm:cxn modelId="{C37D98B1-7CE2-44C3-A428-D603EE4F78B5}" type="presParOf" srcId="{86D499F2-A75C-4FF6-BFEC-02C24D3745FE}" destId="{5488E79B-6342-4B07-992B-09A8CD9CB3BE}" srcOrd="0" destOrd="0" presId="urn:microsoft.com/office/officeart/2005/8/layout/vList2"/>
    <dgm:cxn modelId="{54E8E610-0A08-46BD-B6EC-BE046748C5A1}" type="presParOf" srcId="{86D499F2-A75C-4FF6-BFEC-02C24D3745FE}" destId="{0AB1A624-58DE-451E-81BC-FAAFCF03B40B}" srcOrd="1" destOrd="0" presId="urn:microsoft.com/office/officeart/2005/8/layout/vList2"/>
    <dgm:cxn modelId="{273308B4-D5CA-4568-BFE3-4DDCCC249DEB}" type="presParOf" srcId="{86D499F2-A75C-4FF6-BFEC-02C24D3745FE}" destId="{A9B3CF40-DE3A-489E-8D35-0B11EA532D1D}" srcOrd="2" destOrd="0" presId="urn:microsoft.com/office/officeart/2005/8/layout/vList2"/>
    <dgm:cxn modelId="{5BCE5D5E-BA7B-4E2B-9B39-9BAADF27FCBC}" type="presParOf" srcId="{86D499F2-A75C-4FF6-BFEC-02C24D3745FE}" destId="{162641DE-A567-40B8-8FDC-02ED0609BFBA}" srcOrd="3" destOrd="0" presId="urn:microsoft.com/office/officeart/2005/8/layout/vList2"/>
    <dgm:cxn modelId="{2C6AA808-303A-408C-85F2-98B06799A92C}" type="presParOf" srcId="{86D499F2-A75C-4FF6-BFEC-02C24D3745FE}" destId="{EFF3DF62-7FBC-4BA1-8095-D4A77EABB55E}" srcOrd="4" destOrd="0" presId="urn:microsoft.com/office/officeart/2005/8/layout/vList2"/>
    <dgm:cxn modelId="{7488A76E-8EB9-4175-B0F9-7718646FE734}" type="presParOf" srcId="{86D499F2-A75C-4FF6-BFEC-02C24D3745FE}" destId="{F53BDA06-A844-47C4-89D2-9374A85D0F4F}" srcOrd="5" destOrd="0" presId="urn:microsoft.com/office/officeart/2005/8/layout/vList2"/>
    <dgm:cxn modelId="{00652E45-749D-4941-9951-B3DE48E88967}" type="presParOf" srcId="{86D499F2-A75C-4FF6-BFEC-02C24D3745FE}" destId="{42DFF99B-98B2-42A2-8829-C30BED263B6D}" srcOrd="6" destOrd="0" presId="urn:microsoft.com/office/officeart/2005/8/layout/vList2"/>
    <dgm:cxn modelId="{AB3085F6-B9E9-45C0-83FB-6A9E828FD693}" type="presParOf" srcId="{86D499F2-A75C-4FF6-BFEC-02C24D3745FE}" destId="{6BA734FE-B325-4676-A7D1-8C63A2B977A9}" srcOrd="7" destOrd="0" presId="urn:microsoft.com/office/officeart/2005/8/layout/vList2"/>
    <dgm:cxn modelId="{6039430E-4DC3-4BFB-B52F-397152B9277F}" type="presParOf" srcId="{86D499F2-A75C-4FF6-BFEC-02C24D3745FE}" destId="{0C6DAB8B-834A-4670-8C3A-484EA514C61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85798D-DCC0-491E-9A06-6466C698B28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7197AB-CEE5-41D8-9F1D-46192219ACA5}">
      <dgm:prSet/>
      <dgm:spPr/>
      <dgm:t>
        <a:bodyPr/>
        <a:lstStyle/>
        <a:p>
          <a:r>
            <a:rPr lang="en-US"/>
            <a:t>Wins</a:t>
          </a:r>
        </a:p>
      </dgm:t>
    </dgm:pt>
    <dgm:pt modelId="{B299827B-2082-4ECB-9C78-65AA7E73CD60}" type="parTrans" cxnId="{AED24806-EC55-43A3-9A40-C84B79BEEFA1}">
      <dgm:prSet/>
      <dgm:spPr/>
      <dgm:t>
        <a:bodyPr/>
        <a:lstStyle/>
        <a:p>
          <a:endParaRPr lang="en-US"/>
        </a:p>
      </dgm:t>
    </dgm:pt>
    <dgm:pt modelId="{F789AF24-CCDD-45C8-BC47-01E79C6730EE}" type="sibTrans" cxnId="{AED24806-EC55-43A3-9A40-C84B79BEEFA1}">
      <dgm:prSet/>
      <dgm:spPr/>
      <dgm:t>
        <a:bodyPr/>
        <a:lstStyle/>
        <a:p>
          <a:endParaRPr lang="en-US"/>
        </a:p>
      </dgm:t>
    </dgm:pt>
    <dgm:pt modelId="{487B9932-9CD9-4181-98D5-D3E29C421FAA}">
      <dgm:prSet/>
      <dgm:spPr/>
      <dgm:t>
        <a:bodyPr/>
        <a:lstStyle/>
        <a:p>
          <a:r>
            <a:rPr lang="en-US" baseline="0"/>
            <a:t>Split guys ministry house. 4 new guys moved in</a:t>
          </a:r>
          <a:endParaRPr lang="en-US"/>
        </a:p>
      </dgm:t>
    </dgm:pt>
    <dgm:pt modelId="{ABA5FA97-7640-4756-B5D4-E35C844BFB09}" type="parTrans" cxnId="{8F5DBF74-E478-4C38-BD30-BEEE91E1A46F}">
      <dgm:prSet/>
      <dgm:spPr/>
      <dgm:t>
        <a:bodyPr/>
        <a:lstStyle/>
        <a:p>
          <a:endParaRPr lang="en-US"/>
        </a:p>
      </dgm:t>
    </dgm:pt>
    <dgm:pt modelId="{1AC32B52-45F4-4D54-B14C-8B3EEC425B57}" type="sibTrans" cxnId="{8F5DBF74-E478-4C38-BD30-BEEE91E1A46F}">
      <dgm:prSet/>
      <dgm:spPr/>
      <dgm:t>
        <a:bodyPr/>
        <a:lstStyle/>
        <a:p>
          <a:endParaRPr lang="en-US"/>
        </a:p>
      </dgm:t>
    </dgm:pt>
    <dgm:pt modelId="{993C1F70-04B6-461A-B00B-DE1E2396BD09}">
      <dgm:prSet/>
      <dgm:spPr/>
      <dgm:t>
        <a:bodyPr/>
        <a:lstStyle/>
        <a:p>
          <a:r>
            <a:rPr lang="en-US" baseline="0"/>
            <a:t>Raised up teachers </a:t>
          </a:r>
          <a:endParaRPr lang="en-US"/>
        </a:p>
      </dgm:t>
    </dgm:pt>
    <dgm:pt modelId="{32CFA814-D27A-4910-9946-A13C49B6512D}" type="parTrans" cxnId="{FD6F7734-DE06-4BFE-ACC3-FD985D3B2943}">
      <dgm:prSet/>
      <dgm:spPr/>
      <dgm:t>
        <a:bodyPr/>
        <a:lstStyle/>
        <a:p>
          <a:endParaRPr lang="en-US"/>
        </a:p>
      </dgm:t>
    </dgm:pt>
    <dgm:pt modelId="{248FBFCE-C2CE-46E8-AD8C-AB55FAE893A1}" type="sibTrans" cxnId="{FD6F7734-DE06-4BFE-ACC3-FD985D3B2943}">
      <dgm:prSet/>
      <dgm:spPr/>
      <dgm:t>
        <a:bodyPr/>
        <a:lstStyle/>
        <a:p>
          <a:endParaRPr lang="en-US"/>
        </a:p>
      </dgm:t>
    </dgm:pt>
    <dgm:pt modelId="{BE92962A-D564-4136-8886-46D1284C6F27}">
      <dgm:prSet/>
      <dgm:spPr/>
      <dgm:t>
        <a:bodyPr/>
        <a:lstStyle/>
        <a:p>
          <a:r>
            <a:rPr lang="en-US" baseline="0"/>
            <a:t>6 baptisms</a:t>
          </a:r>
          <a:endParaRPr lang="en-US"/>
        </a:p>
      </dgm:t>
    </dgm:pt>
    <dgm:pt modelId="{AFA0BDF9-DB4C-4FCA-A228-0F2214DFBA74}" type="parTrans" cxnId="{02806828-2438-4853-A4CF-67131BD7AB5A}">
      <dgm:prSet/>
      <dgm:spPr/>
      <dgm:t>
        <a:bodyPr/>
        <a:lstStyle/>
        <a:p>
          <a:endParaRPr lang="en-US"/>
        </a:p>
      </dgm:t>
    </dgm:pt>
    <dgm:pt modelId="{EBC40EF6-BF1E-4E60-A092-476F2985DBD5}" type="sibTrans" cxnId="{02806828-2438-4853-A4CF-67131BD7AB5A}">
      <dgm:prSet/>
      <dgm:spPr/>
      <dgm:t>
        <a:bodyPr/>
        <a:lstStyle/>
        <a:p>
          <a:endParaRPr lang="en-US"/>
        </a:p>
      </dgm:t>
    </dgm:pt>
    <dgm:pt modelId="{B8DA482F-AA93-4EFF-9C95-AAAD2979D98E}">
      <dgm:prSet/>
      <dgm:spPr/>
      <dgm:t>
        <a:bodyPr/>
        <a:lstStyle/>
        <a:p>
          <a:r>
            <a:rPr lang="en-US" baseline="0"/>
            <a:t>Shane came back (and brought Megan with him)</a:t>
          </a:r>
          <a:endParaRPr lang="en-US"/>
        </a:p>
      </dgm:t>
    </dgm:pt>
    <dgm:pt modelId="{E0175781-86F6-42AB-BFFE-E1EF1F3EC5EF}" type="parTrans" cxnId="{2A813D98-39F8-46DD-B066-290027F13761}">
      <dgm:prSet/>
      <dgm:spPr/>
      <dgm:t>
        <a:bodyPr/>
        <a:lstStyle/>
        <a:p>
          <a:endParaRPr lang="en-US"/>
        </a:p>
      </dgm:t>
    </dgm:pt>
    <dgm:pt modelId="{C527C55E-1469-4F1B-95D0-792294C74C1D}" type="sibTrans" cxnId="{2A813D98-39F8-46DD-B066-290027F13761}">
      <dgm:prSet/>
      <dgm:spPr/>
      <dgm:t>
        <a:bodyPr/>
        <a:lstStyle/>
        <a:p>
          <a:endParaRPr lang="en-US"/>
        </a:p>
      </dgm:t>
    </dgm:pt>
    <dgm:pt modelId="{59FE1136-544B-48FD-B6CC-01B9716B7790}">
      <dgm:prSet/>
      <dgm:spPr/>
      <dgm:t>
        <a:bodyPr/>
        <a:lstStyle/>
        <a:p>
          <a:r>
            <a:rPr lang="en-US" baseline="0"/>
            <a:t>Service ministries increasing (Big Brothers, True North, Joni &amp; Friends)</a:t>
          </a:r>
          <a:endParaRPr lang="en-US"/>
        </a:p>
      </dgm:t>
    </dgm:pt>
    <dgm:pt modelId="{1CA8C9C8-CF71-4AE5-8C83-F7F492B57CA9}" type="parTrans" cxnId="{1F648047-E849-4D88-8344-65A0E3D8B2EE}">
      <dgm:prSet/>
      <dgm:spPr/>
      <dgm:t>
        <a:bodyPr/>
        <a:lstStyle/>
        <a:p>
          <a:endParaRPr lang="en-US"/>
        </a:p>
      </dgm:t>
    </dgm:pt>
    <dgm:pt modelId="{2F913CBD-49DE-472C-9524-02B9BB341648}" type="sibTrans" cxnId="{1F648047-E849-4D88-8344-65A0E3D8B2EE}">
      <dgm:prSet/>
      <dgm:spPr/>
      <dgm:t>
        <a:bodyPr/>
        <a:lstStyle/>
        <a:p>
          <a:endParaRPr lang="en-US"/>
        </a:p>
      </dgm:t>
    </dgm:pt>
    <dgm:pt modelId="{3C575366-3BB2-4464-BE5C-CDE9050E8FFE}">
      <dgm:prSet/>
      <dgm:spPr/>
      <dgm:t>
        <a:bodyPr/>
        <a:lstStyle/>
        <a:p>
          <a:r>
            <a:rPr lang="en-US" baseline="0"/>
            <a:t>Great meeting room in Cartwright Hall</a:t>
          </a:r>
          <a:endParaRPr lang="en-US"/>
        </a:p>
      </dgm:t>
    </dgm:pt>
    <dgm:pt modelId="{1E1717B1-1A47-4BCC-ABB5-08C1FD10AD89}" type="parTrans" cxnId="{8D8D9135-E37C-415A-B977-F5FBB5CD8A50}">
      <dgm:prSet/>
      <dgm:spPr/>
      <dgm:t>
        <a:bodyPr/>
        <a:lstStyle/>
        <a:p>
          <a:endParaRPr lang="en-US"/>
        </a:p>
      </dgm:t>
    </dgm:pt>
    <dgm:pt modelId="{E6AA2D55-8298-4D1A-BD1F-E2E62CA25511}" type="sibTrans" cxnId="{8D8D9135-E37C-415A-B977-F5FBB5CD8A50}">
      <dgm:prSet/>
      <dgm:spPr/>
      <dgm:t>
        <a:bodyPr/>
        <a:lstStyle/>
        <a:p>
          <a:endParaRPr lang="en-US"/>
        </a:p>
      </dgm:t>
    </dgm:pt>
    <dgm:pt modelId="{EF8920EC-4E73-447B-8545-7DE1C8EBAA36}">
      <dgm:prSet/>
      <dgm:spPr/>
      <dgm:t>
        <a:bodyPr/>
        <a:lstStyle/>
        <a:p>
          <a:r>
            <a:rPr lang="en-US"/>
            <a:t>Losses</a:t>
          </a:r>
        </a:p>
      </dgm:t>
    </dgm:pt>
    <dgm:pt modelId="{038DA66E-48AF-4840-B1EE-29D28C803E24}" type="parTrans" cxnId="{3B7A95FA-6E5F-463D-80B3-6F21ED114F7E}">
      <dgm:prSet/>
      <dgm:spPr/>
      <dgm:t>
        <a:bodyPr/>
        <a:lstStyle/>
        <a:p>
          <a:endParaRPr lang="en-US"/>
        </a:p>
      </dgm:t>
    </dgm:pt>
    <dgm:pt modelId="{CEB6E085-C24D-4CF7-9523-9861A63E261F}" type="sibTrans" cxnId="{3B7A95FA-6E5F-463D-80B3-6F21ED114F7E}">
      <dgm:prSet/>
      <dgm:spPr/>
      <dgm:t>
        <a:bodyPr/>
        <a:lstStyle/>
        <a:p>
          <a:endParaRPr lang="en-US"/>
        </a:p>
      </dgm:t>
    </dgm:pt>
    <dgm:pt modelId="{6489C42F-C3EC-4FEF-9766-2C615EC0F38E}">
      <dgm:prSet/>
      <dgm:spPr/>
      <dgm:t>
        <a:bodyPr/>
        <a:lstStyle/>
        <a:p>
          <a:r>
            <a:rPr lang="en-US" baseline="0"/>
            <a:t>One person moved out, another planning to move out.</a:t>
          </a:r>
          <a:endParaRPr lang="en-US"/>
        </a:p>
      </dgm:t>
    </dgm:pt>
    <dgm:pt modelId="{E192C844-9671-469B-A6CD-F669BA40D94B}" type="parTrans" cxnId="{3AF4ED91-A376-4F8C-93C9-AB990121292C}">
      <dgm:prSet/>
      <dgm:spPr/>
      <dgm:t>
        <a:bodyPr/>
        <a:lstStyle/>
        <a:p>
          <a:endParaRPr lang="en-US"/>
        </a:p>
      </dgm:t>
    </dgm:pt>
    <dgm:pt modelId="{34C56363-0E79-4DB4-A602-A698EB2C8296}" type="sibTrans" cxnId="{3AF4ED91-A376-4F8C-93C9-AB990121292C}">
      <dgm:prSet/>
      <dgm:spPr/>
      <dgm:t>
        <a:bodyPr/>
        <a:lstStyle/>
        <a:p>
          <a:endParaRPr lang="en-US"/>
        </a:p>
      </dgm:t>
    </dgm:pt>
    <dgm:pt modelId="{E81A4507-12B0-445F-812B-37A7B3AE126F}">
      <dgm:prSet/>
      <dgm:spPr/>
      <dgm:t>
        <a:bodyPr/>
        <a:lstStyle/>
        <a:p>
          <a:r>
            <a:rPr lang="en-US" baseline="0"/>
            <a:t>Lost another potential bridge</a:t>
          </a:r>
          <a:endParaRPr lang="en-US"/>
        </a:p>
      </dgm:t>
    </dgm:pt>
    <dgm:pt modelId="{9246443F-2A30-4DA0-8E2D-2CF5B3BC8860}" type="parTrans" cxnId="{3F8033F5-8137-4347-B76D-96D5C0E8DE7E}">
      <dgm:prSet/>
      <dgm:spPr/>
      <dgm:t>
        <a:bodyPr/>
        <a:lstStyle/>
        <a:p>
          <a:endParaRPr lang="en-US"/>
        </a:p>
      </dgm:t>
    </dgm:pt>
    <dgm:pt modelId="{4FC3274F-BEBA-471C-9C4B-33F073EAC489}" type="sibTrans" cxnId="{3F8033F5-8137-4347-B76D-96D5C0E8DE7E}">
      <dgm:prSet/>
      <dgm:spPr/>
      <dgm:t>
        <a:bodyPr/>
        <a:lstStyle/>
        <a:p>
          <a:endParaRPr lang="en-US"/>
        </a:p>
      </dgm:t>
    </dgm:pt>
    <dgm:pt modelId="{8BEF180A-B195-4D80-AE57-059EF0E660A0}">
      <dgm:prSet/>
      <dgm:spPr/>
      <dgm:t>
        <a:bodyPr/>
        <a:lstStyle/>
        <a:p>
          <a:r>
            <a:rPr lang="en-US" baseline="0"/>
            <a:t>Only able to win 2 of original 7 outreach group from Fall 2018</a:t>
          </a:r>
          <a:endParaRPr lang="en-US"/>
        </a:p>
      </dgm:t>
    </dgm:pt>
    <dgm:pt modelId="{634A7B3D-53B4-46E5-B4E1-284DF995F1A0}" type="parTrans" cxnId="{990517EA-E331-45C5-ABA3-144472EA20B8}">
      <dgm:prSet/>
      <dgm:spPr/>
      <dgm:t>
        <a:bodyPr/>
        <a:lstStyle/>
        <a:p>
          <a:endParaRPr lang="en-US"/>
        </a:p>
      </dgm:t>
    </dgm:pt>
    <dgm:pt modelId="{74AF7BE8-EA83-4A4A-8A9A-78366CE9352D}" type="sibTrans" cxnId="{990517EA-E331-45C5-ABA3-144472EA20B8}">
      <dgm:prSet/>
      <dgm:spPr/>
      <dgm:t>
        <a:bodyPr/>
        <a:lstStyle/>
        <a:p>
          <a:endParaRPr lang="en-US"/>
        </a:p>
      </dgm:t>
    </dgm:pt>
    <dgm:pt modelId="{740E041F-0942-4445-B9FA-F80772E3DC41}" type="pres">
      <dgm:prSet presAssocID="{9085798D-DCC0-491E-9A06-6466C698B281}" presName="linear" presStyleCnt="0">
        <dgm:presLayoutVars>
          <dgm:dir/>
          <dgm:animLvl val="lvl"/>
          <dgm:resizeHandles val="exact"/>
        </dgm:presLayoutVars>
      </dgm:prSet>
      <dgm:spPr/>
    </dgm:pt>
    <dgm:pt modelId="{7658D010-2C84-4450-8BF9-465CE638D8A5}" type="pres">
      <dgm:prSet presAssocID="{7C7197AB-CEE5-41D8-9F1D-46192219ACA5}" presName="parentLin" presStyleCnt="0"/>
      <dgm:spPr/>
    </dgm:pt>
    <dgm:pt modelId="{45B0FF8E-7274-4334-9A47-2B6939815826}" type="pres">
      <dgm:prSet presAssocID="{7C7197AB-CEE5-41D8-9F1D-46192219ACA5}" presName="parentLeftMargin" presStyleLbl="node1" presStyleIdx="0" presStyleCnt="2"/>
      <dgm:spPr/>
    </dgm:pt>
    <dgm:pt modelId="{726FC9BE-734D-41B5-B99D-755DB2799322}" type="pres">
      <dgm:prSet presAssocID="{7C7197AB-CEE5-41D8-9F1D-46192219ACA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ABE590A-0158-4DE1-A44E-C9A3664B0476}" type="pres">
      <dgm:prSet presAssocID="{7C7197AB-CEE5-41D8-9F1D-46192219ACA5}" presName="negativeSpace" presStyleCnt="0"/>
      <dgm:spPr/>
    </dgm:pt>
    <dgm:pt modelId="{F6F6208F-366B-446F-9DA8-469370B716C9}" type="pres">
      <dgm:prSet presAssocID="{7C7197AB-CEE5-41D8-9F1D-46192219ACA5}" presName="childText" presStyleLbl="conFgAcc1" presStyleIdx="0" presStyleCnt="2">
        <dgm:presLayoutVars>
          <dgm:bulletEnabled val="1"/>
        </dgm:presLayoutVars>
      </dgm:prSet>
      <dgm:spPr/>
    </dgm:pt>
    <dgm:pt modelId="{80DDE96A-DD12-43AF-888A-D1BB7295D1F4}" type="pres">
      <dgm:prSet presAssocID="{F789AF24-CCDD-45C8-BC47-01E79C6730EE}" presName="spaceBetweenRectangles" presStyleCnt="0"/>
      <dgm:spPr/>
    </dgm:pt>
    <dgm:pt modelId="{F633C61D-9025-4454-AE95-57D31A592D80}" type="pres">
      <dgm:prSet presAssocID="{EF8920EC-4E73-447B-8545-7DE1C8EBAA36}" presName="parentLin" presStyleCnt="0"/>
      <dgm:spPr/>
    </dgm:pt>
    <dgm:pt modelId="{E1C96603-0186-4393-AF1C-212CB3A0FC42}" type="pres">
      <dgm:prSet presAssocID="{EF8920EC-4E73-447B-8545-7DE1C8EBAA36}" presName="parentLeftMargin" presStyleLbl="node1" presStyleIdx="0" presStyleCnt="2"/>
      <dgm:spPr/>
    </dgm:pt>
    <dgm:pt modelId="{EC8BA46F-DE51-4C5F-87C9-58B48385D1EE}" type="pres">
      <dgm:prSet presAssocID="{EF8920EC-4E73-447B-8545-7DE1C8EBAA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1773449-AFBE-4F9C-BD64-ABA76E6F7315}" type="pres">
      <dgm:prSet presAssocID="{EF8920EC-4E73-447B-8545-7DE1C8EBAA36}" presName="negativeSpace" presStyleCnt="0"/>
      <dgm:spPr/>
    </dgm:pt>
    <dgm:pt modelId="{BD3D90B3-5C31-45F2-B4F4-E1C7F629D108}" type="pres">
      <dgm:prSet presAssocID="{EF8920EC-4E73-447B-8545-7DE1C8EBAA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D24806-EC55-43A3-9A40-C84B79BEEFA1}" srcId="{9085798D-DCC0-491E-9A06-6466C698B281}" destId="{7C7197AB-CEE5-41D8-9F1D-46192219ACA5}" srcOrd="0" destOrd="0" parTransId="{B299827B-2082-4ECB-9C78-65AA7E73CD60}" sibTransId="{F789AF24-CCDD-45C8-BC47-01E79C6730EE}"/>
    <dgm:cxn modelId="{48B4DB1C-46BB-4450-8D49-49B749F5EAB3}" type="presOf" srcId="{EF8920EC-4E73-447B-8545-7DE1C8EBAA36}" destId="{EC8BA46F-DE51-4C5F-87C9-58B48385D1EE}" srcOrd="1" destOrd="0" presId="urn:microsoft.com/office/officeart/2005/8/layout/list1"/>
    <dgm:cxn modelId="{02806828-2438-4853-A4CF-67131BD7AB5A}" srcId="{7C7197AB-CEE5-41D8-9F1D-46192219ACA5}" destId="{BE92962A-D564-4136-8886-46D1284C6F27}" srcOrd="2" destOrd="0" parTransId="{AFA0BDF9-DB4C-4FCA-A228-0F2214DFBA74}" sibTransId="{EBC40EF6-BF1E-4E60-A092-476F2985DBD5}"/>
    <dgm:cxn modelId="{FD6F7734-DE06-4BFE-ACC3-FD985D3B2943}" srcId="{7C7197AB-CEE5-41D8-9F1D-46192219ACA5}" destId="{993C1F70-04B6-461A-B00B-DE1E2396BD09}" srcOrd="1" destOrd="0" parTransId="{32CFA814-D27A-4910-9946-A13C49B6512D}" sibTransId="{248FBFCE-C2CE-46E8-AD8C-AB55FAE893A1}"/>
    <dgm:cxn modelId="{8D8D9135-E37C-415A-B977-F5FBB5CD8A50}" srcId="{7C7197AB-CEE5-41D8-9F1D-46192219ACA5}" destId="{3C575366-3BB2-4464-BE5C-CDE9050E8FFE}" srcOrd="5" destOrd="0" parTransId="{1E1717B1-1A47-4BCC-ABB5-08C1FD10AD89}" sibTransId="{E6AA2D55-8298-4D1A-BD1F-E2E62CA25511}"/>
    <dgm:cxn modelId="{A0491F36-6E73-4D4F-A8E2-3A56561C351D}" type="presOf" srcId="{3C575366-3BB2-4464-BE5C-CDE9050E8FFE}" destId="{F6F6208F-366B-446F-9DA8-469370B716C9}" srcOrd="0" destOrd="5" presId="urn:microsoft.com/office/officeart/2005/8/layout/list1"/>
    <dgm:cxn modelId="{872E0046-FDFA-43D6-9CC4-1FE1CF1D2D37}" type="presOf" srcId="{6489C42F-C3EC-4FEF-9766-2C615EC0F38E}" destId="{BD3D90B3-5C31-45F2-B4F4-E1C7F629D108}" srcOrd="0" destOrd="0" presId="urn:microsoft.com/office/officeart/2005/8/layout/list1"/>
    <dgm:cxn modelId="{1F648047-E849-4D88-8344-65A0E3D8B2EE}" srcId="{7C7197AB-CEE5-41D8-9F1D-46192219ACA5}" destId="{59FE1136-544B-48FD-B6CC-01B9716B7790}" srcOrd="4" destOrd="0" parTransId="{1CA8C9C8-CF71-4AE5-8C83-F7F492B57CA9}" sibTransId="{2F913CBD-49DE-472C-9524-02B9BB341648}"/>
    <dgm:cxn modelId="{1373C547-F0CA-4A73-89F7-CB1F7434C378}" type="presOf" srcId="{BE92962A-D564-4136-8886-46D1284C6F27}" destId="{F6F6208F-366B-446F-9DA8-469370B716C9}" srcOrd="0" destOrd="2" presId="urn:microsoft.com/office/officeart/2005/8/layout/list1"/>
    <dgm:cxn modelId="{5988BF4B-7C2F-4CC2-9718-F1E9C848699B}" type="presOf" srcId="{7C7197AB-CEE5-41D8-9F1D-46192219ACA5}" destId="{726FC9BE-734D-41B5-B99D-755DB2799322}" srcOrd="1" destOrd="0" presId="urn:microsoft.com/office/officeart/2005/8/layout/list1"/>
    <dgm:cxn modelId="{8F5DBF74-E478-4C38-BD30-BEEE91E1A46F}" srcId="{7C7197AB-CEE5-41D8-9F1D-46192219ACA5}" destId="{487B9932-9CD9-4181-98D5-D3E29C421FAA}" srcOrd="0" destOrd="0" parTransId="{ABA5FA97-7640-4756-B5D4-E35C844BFB09}" sibTransId="{1AC32B52-45F4-4D54-B14C-8B3EEC425B57}"/>
    <dgm:cxn modelId="{5003AD8B-7FEE-4838-9DF3-93D0AA4BD17D}" type="presOf" srcId="{59FE1136-544B-48FD-B6CC-01B9716B7790}" destId="{F6F6208F-366B-446F-9DA8-469370B716C9}" srcOrd="0" destOrd="4" presId="urn:microsoft.com/office/officeart/2005/8/layout/list1"/>
    <dgm:cxn modelId="{3AF4ED91-A376-4F8C-93C9-AB990121292C}" srcId="{EF8920EC-4E73-447B-8545-7DE1C8EBAA36}" destId="{6489C42F-C3EC-4FEF-9766-2C615EC0F38E}" srcOrd="0" destOrd="0" parTransId="{E192C844-9671-469B-A6CD-F669BA40D94B}" sibTransId="{34C56363-0E79-4DB4-A602-A698EB2C8296}"/>
    <dgm:cxn modelId="{2A813D98-39F8-46DD-B066-290027F13761}" srcId="{7C7197AB-CEE5-41D8-9F1D-46192219ACA5}" destId="{B8DA482F-AA93-4EFF-9C95-AAAD2979D98E}" srcOrd="3" destOrd="0" parTransId="{E0175781-86F6-42AB-BFFE-E1EF1F3EC5EF}" sibTransId="{C527C55E-1469-4F1B-95D0-792294C74C1D}"/>
    <dgm:cxn modelId="{BEF0EF98-9054-4D6B-AF70-02CF6593C251}" type="presOf" srcId="{993C1F70-04B6-461A-B00B-DE1E2396BD09}" destId="{F6F6208F-366B-446F-9DA8-469370B716C9}" srcOrd="0" destOrd="1" presId="urn:microsoft.com/office/officeart/2005/8/layout/list1"/>
    <dgm:cxn modelId="{646E96A2-EA1B-452F-A752-D567B373B8C4}" type="presOf" srcId="{8BEF180A-B195-4D80-AE57-059EF0E660A0}" destId="{BD3D90B3-5C31-45F2-B4F4-E1C7F629D108}" srcOrd="0" destOrd="2" presId="urn:microsoft.com/office/officeart/2005/8/layout/list1"/>
    <dgm:cxn modelId="{CFF767A5-FED2-428C-AE5C-54DC47D3CEDE}" type="presOf" srcId="{E81A4507-12B0-445F-812B-37A7B3AE126F}" destId="{BD3D90B3-5C31-45F2-B4F4-E1C7F629D108}" srcOrd="0" destOrd="1" presId="urn:microsoft.com/office/officeart/2005/8/layout/list1"/>
    <dgm:cxn modelId="{565D78CB-D80A-4121-860F-94444D25BBA5}" type="presOf" srcId="{7C7197AB-CEE5-41D8-9F1D-46192219ACA5}" destId="{45B0FF8E-7274-4334-9A47-2B6939815826}" srcOrd="0" destOrd="0" presId="urn:microsoft.com/office/officeart/2005/8/layout/list1"/>
    <dgm:cxn modelId="{6AE69CD5-5ADC-4EE7-89C5-006E56F61077}" type="presOf" srcId="{487B9932-9CD9-4181-98D5-D3E29C421FAA}" destId="{F6F6208F-366B-446F-9DA8-469370B716C9}" srcOrd="0" destOrd="0" presId="urn:microsoft.com/office/officeart/2005/8/layout/list1"/>
    <dgm:cxn modelId="{1FD796DA-3335-433C-AEA6-46CB82707BCC}" type="presOf" srcId="{EF8920EC-4E73-447B-8545-7DE1C8EBAA36}" destId="{E1C96603-0186-4393-AF1C-212CB3A0FC42}" srcOrd="0" destOrd="0" presId="urn:microsoft.com/office/officeart/2005/8/layout/list1"/>
    <dgm:cxn modelId="{990517EA-E331-45C5-ABA3-144472EA20B8}" srcId="{EF8920EC-4E73-447B-8545-7DE1C8EBAA36}" destId="{8BEF180A-B195-4D80-AE57-059EF0E660A0}" srcOrd="2" destOrd="0" parTransId="{634A7B3D-53B4-46E5-B4E1-284DF995F1A0}" sibTransId="{74AF7BE8-EA83-4A4A-8A9A-78366CE9352D}"/>
    <dgm:cxn modelId="{A8FF20F2-BE23-4C3B-A6FD-630595208AF1}" type="presOf" srcId="{B8DA482F-AA93-4EFF-9C95-AAAD2979D98E}" destId="{F6F6208F-366B-446F-9DA8-469370B716C9}" srcOrd="0" destOrd="3" presId="urn:microsoft.com/office/officeart/2005/8/layout/list1"/>
    <dgm:cxn modelId="{3F8033F5-8137-4347-B76D-96D5C0E8DE7E}" srcId="{EF8920EC-4E73-447B-8545-7DE1C8EBAA36}" destId="{E81A4507-12B0-445F-812B-37A7B3AE126F}" srcOrd="1" destOrd="0" parTransId="{9246443F-2A30-4DA0-8E2D-2CF5B3BC8860}" sibTransId="{4FC3274F-BEBA-471C-9C4B-33F073EAC489}"/>
    <dgm:cxn modelId="{3B7A95FA-6E5F-463D-80B3-6F21ED114F7E}" srcId="{9085798D-DCC0-491E-9A06-6466C698B281}" destId="{EF8920EC-4E73-447B-8545-7DE1C8EBAA36}" srcOrd="1" destOrd="0" parTransId="{038DA66E-48AF-4840-B1EE-29D28C803E24}" sibTransId="{CEB6E085-C24D-4CF7-9523-9861A63E261F}"/>
    <dgm:cxn modelId="{F927F6FF-751A-4A0A-9851-9C116C0E4063}" type="presOf" srcId="{9085798D-DCC0-491E-9A06-6466C698B281}" destId="{740E041F-0942-4445-B9FA-F80772E3DC41}" srcOrd="0" destOrd="0" presId="urn:microsoft.com/office/officeart/2005/8/layout/list1"/>
    <dgm:cxn modelId="{31D4052B-4600-4F87-BB5F-8CDE911D3967}" type="presParOf" srcId="{740E041F-0942-4445-B9FA-F80772E3DC41}" destId="{7658D010-2C84-4450-8BF9-465CE638D8A5}" srcOrd="0" destOrd="0" presId="urn:microsoft.com/office/officeart/2005/8/layout/list1"/>
    <dgm:cxn modelId="{02239867-FD91-488A-ACA9-45767D1114EF}" type="presParOf" srcId="{7658D010-2C84-4450-8BF9-465CE638D8A5}" destId="{45B0FF8E-7274-4334-9A47-2B6939815826}" srcOrd="0" destOrd="0" presId="urn:microsoft.com/office/officeart/2005/8/layout/list1"/>
    <dgm:cxn modelId="{8023DCD7-082E-40CE-A3F4-D7A41264517C}" type="presParOf" srcId="{7658D010-2C84-4450-8BF9-465CE638D8A5}" destId="{726FC9BE-734D-41B5-B99D-755DB2799322}" srcOrd="1" destOrd="0" presId="urn:microsoft.com/office/officeart/2005/8/layout/list1"/>
    <dgm:cxn modelId="{D58693CB-832F-4FC6-A1B4-7444C3E5579A}" type="presParOf" srcId="{740E041F-0942-4445-B9FA-F80772E3DC41}" destId="{0ABE590A-0158-4DE1-A44E-C9A3664B0476}" srcOrd="1" destOrd="0" presId="urn:microsoft.com/office/officeart/2005/8/layout/list1"/>
    <dgm:cxn modelId="{DBAFCA76-E3BF-4FEB-B20A-AD7E101AE410}" type="presParOf" srcId="{740E041F-0942-4445-B9FA-F80772E3DC41}" destId="{F6F6208F-366B-446F-9DA8-469370B716C9}" srcOrd="2" destOrd="0" presId="urn:microsoft.com/office/officeart/2005/8/layout/list1"/>
    <dgm:cxn modelId="{04B2EB14-B54F-4178-826B-28AC31134164}" type="presParOf" srcId="{740E041F-0942-4445-B9FA-F80772E3DC41}" destId="{80DDE96A-DD12-43AF-888A-D1BB7295D1F4}" srcOrd="3" destOrd="0" presId="urn:microsoft.com/office/officeart/2005/8/layout/list1"/>
    <dgm:cxn modelId="{942CA2E4-CE4E-445E-AB37-A62E15F7EE80}" type="presParOf" srcId="{740E041F-0942-4445-B9FA-F80772E3DC41}" destId="{F633C61D-9025-4454-AE95-57D31A592D80}" srcOrd="4" destOrd="0" presId="urn:microsoft.com/office/officeart/2005/8/layout/list1"/>
    <dgm:cxn modelId="{615ED148-5F6F-41FD-8D01-635C7E91163A}" type="presParOf" srcId="{F633C61D-9025-4454-AE95-57D31A592D80}" destId="{E1C96603-0186-4393-AF1C-212CB3A0FC42}" srcOrd="0" destOrd="0" presId="urn:microsoft.com/office/officeart/2005/8/layout/list1"/>
    <dgm:cxn modelId="{A862D6A9-C6E1-4E2C-AEE4-B9508B2953B5}" type="presParOf" srcId="{F633C61D-9025-4454-AE95-57D31A592D80}" destId="{EC8BA46F-DE51-4C5F-87C9-58B48385D1EE}" srcOrd="1" destOrd="0" presId="urn:microsoft.com/office/officeart/2005/8/layout/list1"/>
    <dgm:cxn modelId="{80CF8C12-C7CD-413A-AA7A-5F5B0B833002}" type="presParOf" srcId="{740E041F-0942-4445-B9FA-F80772E3DC41}" destId="{E1773449-AFBE-4F9C-BD64-ABA76E6F7315}" srcOrd="5" destOrd="0" presId="urn:microsoft.com/office/officeart/2005/8/layout/list1"/>
    <dgm:cxn modelId="{D45061B3-3DF4-4925-B628-2D707A1E2BD7}" type="presParOf" srcId="{740E041F-0942-4445-B9FA-F80772E3DC41}" destId="{BD3D90B3-5C31-45F2-B4F4-E1C7F629D10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6E536CD-7A1F-425F-B4D1-54A059BD01F7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0D87DF-4DAE-40DC-A717-EE7DF4914268}">
      <dgm:prSet/>
      <dgm:spPr/>
      <dgm:t>
        <a:bodyPr/>
        <a:lstStyle/>
        <a:p>
          <a:r>
            <a:rPr lang="en-US"/>
            <a:t>Spiritual conversations with follow-up</a:t>
          </a:r>
        </a:p>
      </dgm:t>
    </dgm:pt>
    <dgm:pt modelId="{EE10B000-8AFC-4FE4-840C-ABA3898047C8}" type="parTrans" cxnId="{DCF66DF1-D6A3-4972-BA47-B57A8429C647}">
      <dgm:prSet/>
      <dgm:spPr/>
      <dgm:t>
        <a:bodyPr/>
        <a:lstStyle/>
        <a:p>
          <a:endParaRPr lang="en-US"/>
        </a:p>
      </dgm:t>
    </dgm:pt>
    <dgm:pt modelId="{7FBAF381-AD44-45B7-9158-66290532CA09}" type="sibTrans" cxnId="{DCF66DF1-D6A3-4972-BA47-B57A8429C647}">
      <dgm:prSet/>
      <dgm:spPr/>
      <dgm:t>
        <a:bodyPr/>
        <a:lstStyle/>
        <a:p>
          <a:endParaRPr lang="en-US"/>
        </a:p>
      </dgm:t>
    </dgm:pt>
    <dgm:pt modelId="{08D38C32-041D-4379-822C-3C16BAD40E19}">
      <dgm:prSet/>
      <dgm:spPr/>
      <dgm:t>
        <a:bodyPr/>
        <a:lstStyle/>
        <a:p>
          <a:r>
            <a:rPr lang="en-US"/>
            <a:t>Dealing with immaturity</a:t>
          </a:r>
        </a:p>
      </dgm:t>
    </dgm:pt>
    <dgm:pt modelId="{5F212B0E-C96E-44BD-9252-5062698FAA33}" type="parTrans" cxnId="{A1ED0C40-AE78-40D0-89E3-9C677FD40D42}">
      <dgm:prSet/>
      <dgm:spPr/>
      <dgm:t>
        <a:bodyPr/>
        <a:lstStyle/>
        <a:p>
          <a:endParaRPr lang="en-US"/>
        </a:p>
      </dgm:t>
    </dgm:pt>
    <dgm:pt modelId="{6FDB6B42-C42C-45BE-8C99-2939681D8DC5}" type="sibTrans" cxnId="{A1ED0C40-AE78-40D0-89E3-9C677FD40D42}">
      <dgm:prSet/>
      <dgm:spPr/>
      <dgm:t>
        <a:bodyPr/>
        <a:lstStyle/>
        <a:p>
          <a:endParaRPr lang="en-US"/>
        </a:p>
      </dgm:t>
    </dgm:pt>
    <dgm:pt modelId="{8F36BFFF-923B-4062-AE03-DC41B5F22A3F}">
      <dgm:prSet/>
      <dgm:spPr/>
      <dgm:t>
        <a:bodyPr/>
        <a:lstStyle/>
        <a:p>
          <a:r>
            <a:rPr lang="en-US"/>
            <a:t>Single mom!</a:t>
          </a:r>
        </a:p>
      </dgm:t>
    </dgm:pt>
    <dgm:pt modelId="{8A40EF05-9D8F-4B2D-81D2-2384AFD12978}" type="parTrans" cxnId="{EF2B6959-81FC-4F73-9F36-EA5C547F26C8}">
      <dgm:prSet/>
      <dgm:spPr/>
      <dgm:t>
        <a:bodyPr/>
        <a:lstStyle/>
        <a:p>
          <a:endParaRPr lang="en-US"/>
        </a:p>
      </dgm:t>
    </dgm:pt>
    <dgm:pt modelId="{AD65D3CD-7FA5-48C1-9E29-B10428BABCCB}" type="sibTrans" cxnId="{EF2B6959-81FC-4F73-9F36-EA5C547F26C8}">
      <dgm:prSet/>
      <dgm:spPr/>
      <dgm:t>
        <a:bodyPr/>
        <a:lstStyle/>
        <a:p>
          <a:endParaRPr lang="en-US"/>
        </a:p>
      </dgm:t>
    </dgm:pt>
    <dgm:pt modelId="{75EAB76B-D2CE-47F4-B1FB-E6E5D69A5CE2}">
      <dgm:prSet/>
      <dgm:spPr/>
      <dgm:t>
        <a:bodyPr/>
        <a:lstStyle/>
        <a:p>
          <a:r>
            <a:rPr lang="en-US"/>
            <a:t>"Too old to do college ministry" mentality is creeping in with some</a:t>
          </a:r>
        </a:p>
      </dgm:t>
    </dgm:pt>
    <dgm:pt modelId="{94DC4C14-E041-4B70-987D-16CF9341FA04}" type="parTrans" cxnId="{6DBF4B94-8C6C-4E24-82ED-EF40472E3977}">
      <dgm:prSet/>
      <dgm:spPr/>
      <dgm:t>
        <a:bodyPr/>
        <a:lstStyle/>
        <a:p>
          <a:endParaRPr lang="en-US"/>
        </a:p>
      </dgm:t>
    </dgm:pt>
    <dgm:pt modelId="{BBCD7935-5075-495A-97D8-875C45BE69EF}" type="sibTrans" cxnId="{6DBF4B94-8C6C-4E24-82ED-EF40472E3977}">
      <dgm:prSet/>
      <dgm:spPr/>
      <dgm:t>
        <a:bodyPr/>
        <a:lstStyle/>
        <a:p>
          <a:endParaRPr lang="en-US"/>
        </a:p>
      </dgm:t>
    </dgm:pt>
    <dgm:pt modelId="{A434F685-4C4B-4A68-98F2-DA91E61057AD}">
      <dgm:prSet/>
      <dgm:spPr/>
      <dgm:t>
        <a:bodyPr/>
        <a:lstStyle/>
        <a:p>
          <a:r>
            <a:rPr lang="en-US"/>
            <a:t>Many students graduating this year</a:t>
          </a:r>
        </a:p>
      </dgm:t>
    </dgm:pt>
    <dgm:pt modelId="{2752949A-E577-483B-8A0C-4E51EA7D069A}" type="parTrans" cxnId="{96B3BA9C-3829-4BE4-9644-1A28117E8F00}">
      <dgm:prSet/>
      <dgm:spPr/>
      <dgm:t>
        <a:bodyPr/>
        <a:lstStyle/>
        <a:p>
          <a:endParaRPr lang="en-US"/>
        </a:p>
      </dgm:t>
    </dgm:pt>
    <dgm:pt modelId="{CC8E6419-FBA6-47C2-A076-EE0998333266}" type="sibTrans" cxnId="{96B3BA9C-3829-4BE4-9644-1A28117E8F00}">
      <dgm:prSet/>
      <dgm:spPr/>
      <dgm:t>
        <a:bodyPr/>
        <a:lstStyle/>
        <a:p>
          <a:endParaRPr lang="en-US"/>
        </a:p>
      </dgm:t>
    </dgm:pt>
    <dgm:pt modelId="{07CE81E0-9F62-435B-95B0-5455982DB5A5}">
      <dgm:prSet/>
      <dgm:spPr/>
      <dgm:t>
        <a:bodyPr/>
        <a:lstStyle/>
        <a:p>
          <a:r>
            <a:rPr lang="en-US"/>
            <a:t>Getting newer believers grounded</a:t>
          </a:r>
        </a:p>
      </dgm:t>
    </dgm:pt>
    <dgm:pt modelId="{9DD1D6F1-3BB6-4EBC-B878-CA20B2F5F39D}" type="parTrans" cxnId="{7EFC1361-DB0F-4E8D-9ACB-17F1505FDE14}">
      <dgm:prSet/>
      <dgm:spPr/>
      <dgm:t>
        <a:bodyPr/>
        <a:lstStyle/>
        <a:p>
          <a:endParaRPr lang="en-US"/>
        </a:p>
      </dgm:t>
    </dgm:pt>
    <dgm:pt modelId="{DB224470-ECB3-40B6-ADC9-BCEDBCF8EA78}" type="sibTrans" cxnId="{7EFC1361-DB0F-4E8D-9ACB-17F1505FDE14}">
      <dgm:prSet/>
      <dgm:spPr/>
      <dgm:t>
        <a:bodyPr/>
        <a:lstStyle/>
        <a:p>
          <a:endParaRPr lang="en-US"/>
        </a:p>
      </dgm:t>
    </dgm:pt>
    <dgm:pt modelId="{3A07CC12-78BD-45AA-9C9A-9B130D909205}" type="pres">
      <dgm:prSet presAssocID="{46E536CD-7A1F-425F-B4D1-54A059BD01F7}" presName="diagram" presStyleCnt="0">
        <dgm:presLayoutVars>
          <dgm:dir/>
          <dgm:resizeHandles val="exact"/>
        </dgm:presLayoutVars>
      </dgm:prSet>
      <dgm:spPr/>
    </dgm:pt>
    <dgm:pt modelId="{31080632-7D94-4805-A64C-82B980DC2AFC}" type="pres">
      <dgm:prSet presAssocID="{0A0D87DF-4DAE-40DC-A717-EE7DF4914268}" presName="node" presStyleLbl="node1" presStyleIdx="0" presStyleCnt="6">
        <dgm:presLayoutVars>
          <dgm:bulletEnabled val="1"/>
        </dgm:presLayoutVars>
      </dgm:prSet>
      <dgm:spPr/>
    </dgm:pt>
    <dgm:pt modelId="{BE4406F6-FB59-4B41-9A01-58ED9F143669}" type="pres">
      <dgm:prSet presAssocID="{7FBAF381-AD44-45B7-9158-66290532CA09}" presName="sibTrans" presStyleCnt="0"/>
      <dgm:spPr/>
    </dgm:pt>
    <dgm:pt modelId="{86EDC063-AE69-47D3-B3C6-323137D734F4}" type="pres">
      <dgm:prSet presAssocID="{08D38C32-041D-4379-822C-3C16BAD40E19}" presName="node" presStyleLbl="node1" presStyleIdx="1" presStyleCnt="6">
        <dgm:presLayoutVars>
          <dgm:bulletEnabled val="1"/>
        </dgm:presLayoutVars>
      </dgm:prSet>
      <dgm:spPr/>
    </dgm:pt>
    <dgm:pt modelId="{012CC950-C576-48C8-B4D7-0F0E972D6E5A}" type="pres">
      <dgm:prSet presAssocID="{6FDB6B42-C42C-45BE-8C99-2939681D8DC5}" presName="sibTrans" presStyleCnt="0"/>
      <dgm:spPr/>
    </dgm:pt>
    <dgm:pt modelId="{B0A257A8-F6DE-45FE-B72D-D194C497F154}" type="pres">
      <dgm:prSet presAssocID="{8F36BFFF-923B-4062-AE03-DC41B5F22A3F}" presName="node" presStyleLbl="node1" presStyleIdx="2" presStyleCnt="6">
        <dgm:presLayoutVars>
          <dgm:bulletEnabled val="1"/>
        </dgm:presLayoutVars>
      </dgm:prSet>
      <dgm:spPr/>
    </dgm:pt>
    <dgm:pt modelId="{B6F48913-712A-46D3-A3D3-C65F475D2FBA}" type="pres">
      <dgm:prSet presAssocID="{AD65D3CD-7FA5-48C1-9E29-B10428BABCCB}" presName="sibTrans" presStyleCnt="0"/>
      <dgm:spPr/>
    </dgm:pt>
    <dgm:pt modelId="{EC05B4FA-5CAB-444E-A985-D1201C524732}" type="pres">
      <dgm:prSet presAssocID="{75EAB76B-D2CE-47F4-B1FB-E6E5D69A5CE2}" presName="node" presStyleLbl="node1" presStyleIdx="3" presStyleCnt="6">
        <dgm:presLayoutVars>
          <dgm:bulletEnabled val="1"/>
        </dgm:presLayoutVars>
      </dgm:prSet>
      <dgm:spPr/>
    </dgm:pt>
    <dgm:pt modelId="{F0A8EC6E-D323-4ABE-B69D-28C17C4A7D37}" type="pres">
      <dgm:prSet presAssocID="{BBCD7935-5075-495A-97D8-875C45BE69EF}" presName="sibTrans" presStyleCnt="0"/>
      <dgm:spPr/>
    </dgm:pt>
    <dgm:pt modelId="{C2E6689F-0402-4E21-93F7-286277873CC2}" type="pres">
      <dgm:prSet presAssocID="{A434F685-4C4B-4A68-98F2-DA91E61057AD}" presName="node" presStyleLbl="node1" presStyleIdx="4" presStyleCnt="6">
        <dgm:presLayoutVars>
          <dgm:bulletEnabled val="1"/>
        </dgm:presLayoutVars>
      </dgm:prSet>
      <dgm:spPr/>
    </dgm:pt>
    <dgm:pt modelId="{821FECC6-E7B8-4BB4-9F04-02C123618B19}" type="pres">
      <dgm:prSet presAssocID="{CC8E6419-FBA6-47C2-A076-EE0998333266}" presName="sibTrans" presStyleCnt="0"/>
      <dgm:spPr/>
    </dgm:pt>
    <dgm:pt modelId="{F107BF67-6D64-4ECF-86F0-3B7A7466F71E}" type="pres">
      <dgm:prSet presAssocID="{07CE81E0-9F62-435B-95B0-5455982DB5A5}" presName="node" presStyleLbl="node1" presStyleIdx="5" presStyleCnt="6">
        <dgm:presLayoutVars>
          <dgm:bulletEnabled val="1"/>
        </dgm:presLayoutVars>
      </dgm:prSet>
      <dgm:spPr/>
    </dgm:pt>
  </dgm:ptLst>
  <dgm:cxnLst>
    <dgm:cxn modelId="{4A376E27-897E-454F-BA69-441D2F3CE30E}" type="presOf" srcId="{08D38C32-041D-4379-822C-3C16BAD40E19}" destId="{86EDC063-AE69-47D3-B3C6-323137D734F4}" srcOrd="0" destOrd="0" presId="urn:microsoft.com/office/officeart/2005/8/layout/default"/>
    <dgm:cxn modelId="{2B3A613E-8E23-41E7-ADF9-8FE65A1FE9BA}" type="presOf" srcId="{0A0D87DF-4DAE-40DC-A717-EE7DF4914268}" destId="{31080632-7D94-4805-A64C-82B980DC2AFC}" srcOrd="0" destOrd="0" presId="urn:microsoft.com/office/officeart/2005/8/layout/default"/>
    <dgm:cxn modelId="{A1ED0C40-AE78-40D0-89E3-9C677FD40D42}" srcId="{46E536CD-7A1F-425F-B4D1-54A059BD01F7}" destId="{08D38C32-041D-4379-822C-3C16BAD40E19}" srcOrd="1" destOrd="0" parTransId="{5F212B0E-C96E-44BD-9252-5062698FAA33}" sibTransId="{6FDB6B42-C42C-45BE-8C99-2939681D8DC5}"/>
    <dgm:cxn modelId="{184D155C-F716-4AE1-BF59-C8D4A89A1A37}" type="presOf" srcId="{8F36BFFF-923B-4062-AE03-DC41B5F22A3F}" destId="{B0A257A8-F6DE-45FE-B72D-D194C497F154}" srcOrd="0" destOrd="0" presId="urn:microsoft.com/office/officeart/2005/8/layout/default"/>
    <dgm:cxn modelId="{7EFC1361-DB0F-4E8D-9ACB-17F1505FDE14}" srcId="{46E536CD-7A1F-425F-B4D1-54A059BD01F7}" destId="{07CE81E0-9F62-435B-95B0-5455982DB5A5}" srcOrd="5" destOrd="0" parTransId="{9DD1D6F1-3BB6-4EBC-B878-CA20B2F5F39D}" sibTransId="{DB224470-ECB3-40B6-ADC9-BCEDBCF8EA78}"/>
    <dgm:cxn modelId="{C764DB44-1175-43B2-96E3-64E3C7AB38D2}" type="presOf" srcId="{75EAB76B-D2CE-47F4-B1FB-E6E5D69A5CE2}" destId="{EC05B4FA-5CAB-444E-A985-D1201C524732}" srcOrd="0" destOrd="0" presId="urn:microsoft.com/office/officeart/2005/8/layout/default"/>
    <dgm:cxn modelId="{EF2B6959-81FC-4F73-9F36-EA5C547F26C8}" srcId="{46E536CD-7A1F-425F-B4D1-54A059BD01F7}" destId="{8F36BFFF-923B-4062-AE03-DC41B5F22A3F}" srcOrd="2" destOrd="0" parTransId="{8A40EF05-9D8F-4B2D-81D2-2384AFD12978}" sibTransId="{AD65D3CD-7FA5-48C1-9E29-B10428BABCCB}"/>
    <dgm:cxn modelId="{6DBF4B94-8C6C-4E24-82ED-EF40472E3977}" srcId="{46E536CD-7A1F-425F-B4D1-54A059BD01F7}" destId="{75EAB76B-D2CE-47F4-B1FB-E6E5D69A5CE2}" srcOrd="3" destOrd="0" parTransId="{94DC4C14-E041-4B70-987D-16CF9341FA04}" sibTransId="{BBCD7935-5075-495A-97D8-875C45BE69EF}"/>
    <dgm:cxn modelId="{96B3BA9C-3829-4BE4-9644-1A28117E8F00}" srcId="{46E536CD-7A1F-425F-B4D1-54A059BD01F7}" destId="{A434F685-4C4B-4A68-98F2-DA91E61057AD}" srcOrd="4" destOrd="0" parTransId="{2752949A-E577-483B-8A0C-4E51EA7D069A}" sibTransId="{CC8E6419-FBA6-47C2-A076-EE0998333266}"/>
    <dgm:cxn modelId="{0CDBD6B1-D4F6-40A1-8FBF-39A16851316C}" type="presOf" srcId="{A434F685-4C4B-4A68-98F2-DA91E61057AD}" destId="{C2E6689F-0402-4E21-93F7-286277873CC2}" srcOrd="0" destOrd="0" presId="urn:microsoft.com/office/officeart/2005/8/layout/default"/>
    <dgm:cxn modelId="{884B04E7-D146-4CD4-B5EB-277FBDF8EB32}" type="presOf" srcId="{07CE81E0-9F62-435B-95B0-5455982DB5A5}" destId="{F107BF67-6D64-4ECF-86F0-3B7A7466F71E}" srcOrd="0" destOrd="0" presId="urn:microsoft.com/office/officeart/2005/8/layout/default"/>
    <dgm:cxn modelId="{DCF66DF1-D6A3-4972-BA47-B57A8429C647}" srcId="{46E536CD-7A1F-425F-B4D1-54A059BD01F7}" destId="{0A0D87DF-4DAE-40DC-A717-EE7DF4914268}" srcOrd="0" destOrd="0" parTransId="{EE10B000-8AFC-4FE4-840C-ABA3898047C8}" sibTransId="{7FBAF381-AD44-45B7-9158-66290532CA09}"/>
    <dgm:cxn modelId="{BFF724F2-E127-4453-B4C7-5585BAE147B3}" type="presOf" srcId="{46E536CD-7A1F-425F-B4D1-54A059BD01F7}" destId="{3A07CC12-78BD-45AA-9C9A-9B130D909205}" srcOrd="0" destOrd="0" presId="urn:microsoft.com/office/officeart/2005/8/layout/default"/>
    <dgm:cxn modelId="{B9AE114E-328B-4EDD-AA3C-B541879FBBAA}" type="presParOf" srcId="{3A07CC12-78BD-45AA-9C9A-9B130D909205}" destId="{31080632-7D94-4805-A64C-82B980DC2AFC}" srcOrd="0" destOrd="0" presId="urn:microsoft.com/office/officeart/2005/8/layout/default"/>
    <dgm:cxn modelId="{4F5856C9-E467-4578-AD29-394CF31B6A8B}" type="presParOf" srcId="{3A07CC12-78BD-45AA-9C9A-9B130D909205}" destId="{BE4406F6-FB59-4B41-9A01-58ED9F143669}" srcOrd="1" destOrd="0" presId="urn:microsoft.com/office/officeart/2005/8/layout/default"/>
    <dgm:cxn modelId="{D43DA080-6300-4D08-8078-7834021D55AC}" type="presParOf" srcId="{3A07CC12-78BD-45AA-9C9A-9B130D909205}" destId="{86EDC063-AE69-47D3-B3C6-323137D734F4}" srcOrd="2" destOrd="0" presId="urn:microsoft.com/office/officeart/2005/8/layout/default"/>
    <dgm:cxn modelId="{FC79D6F4-16F2-44AD-B6B0-F13D87BF66F2}" type="presParOf" srcId="{3A07CC12-78BD-45AA-9C9A-9B130D909205}" destId="{012CC950-C576-48C8-B4D7-0F0E972D6E5A}" srcOrd="3" destOrd="0" presId="urn:microsoft.com/office/officeart/2005/8/layout/default"/>
    <dgm:cxn modelId="{02F60F3E-0B21-4678-93BE-67A68A712F03}" type="presParOf" srcId="{3A07CC12-78BD-45AA-9C9A-9B130D909205}" destId="{B0A257A8-F6DE-45FE-B72D-D194C497F154}" srcOrd="4" destOrd="0" presId="urn:microsoft.com/office/officeart/2005/8/layout/default"/>
    <dgm:cxn modelId="{70069885-7990-4231-89F7-43067D63BE06}" type="presParOf" srcId="{3A07CC12-78BD-45AA-9C9A-9B130D909205}" destId="{B6F48913-712A-46D3-A3D3-C65F475D2FBA}" srcOrd="5" destOrd="0" presId="urn:microsoft.com/office/officeart/2005/8/layout/default"/>
    <dgm:cxn modelId="{C0A99377-701C-4591-A5F7-0313512C37C1}" type="presParOf" srcId="{3A07CC12-78BD-45AA-9C9A-9B130D909205}" destId="{EC05B4FA-5CAB-444E-A985-D1201C524732}" srcOrd="6" destOrd="0" presId="urn:microsoft.com/office/officeart/2005/8/layout/default"/>
    <dgm:cxn modelId="{83A24924-B4FA-45F3-BFD8-07139E8194F5}" type="presParOf" srcId="{3A07CC12-78BD-45AA-9C9A-9B130D909205}" destId="{F0A8EC6E-D323-4ABE-B69D-28C17C4A7D37}" srcOrd="7" destOrd="0" presId="urn:microsoft.com/office/officeart/2005/8/layout/default"/>
    <dgm:cxn modelId="{B87878B6-6B86-4000-9858-B86342D96551}" type="presParOf" srcId="{3A07CC12-78BD-45AA-9C9A-9B130D909205}" destId="{C2E6689F-0402-4E21-93F7-286277873CC2}" srcOrd="8" destOrd="0" presId="urn:microsoft.com/office/officeart/2005/8/layout/default"/>
    <dgm:cxn modelId="{31D8F814-B262-48BB-9540-A4922031A97F}" type="presParOf" srcId="{3A07CC12-78BD-45AA-9C9A-9B130D909205}" destId="{821FECC6-E7B8-4BB4-9F04-02C123618B19}" srcOrd="9" destOrd="0" presId="urn:microsoft.com/office/officeart/2005/8/layout/default"/>
    <dgm:cxn modelId="{1E1047D9-56F9-4727-9E9E-318B818FC311}" type="presParOf" srcId="{3A07CC12-78BD-45AA-9C9A-9B130D909205}" destId="{F107BF67-6D64-4ECF-86F0-3B7A7466F71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F000D-38EF-4EB3-8D2F-E6CC6B8D19DF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B17A0-EEA0-4411-9131-E893E440F60D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AC45C-FFD7-43C2-BE19-7509A933C6B4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people left ministry since last year</a:t>
          </a:r>
        </a:p>
      </dsp:txBody>
      <dsp:txXfrm>
        <a:off x="1131174" y="4597"/>
        <a:ext cx="5382429" cy="979371"/>
      </dsp:txXfrm>
    </dsp:sp>
    <dsp:sp modelId="{2F36BBCD-5E6B-4706-8EDD-4AF6B8809583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43935-6630-4F6C-BE68-A9520C448B49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1FDDF-767E-4A95-98A2-57CE224E0DB6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 people left via marriage</a:t>
          </a:r>
        </a:p>
      </dsp:txBody>
      <dsp:txXfrm>
        <a:off x="1131174" y="1228812"/>
        <a:ext cx="5382429" cy="979371"/>
      </dsp:txXfrm>
    </dsp:sp>
    <dsp:sp modelId="{C9FBC9F2-B0B3-49C2-B7A7-F1DE9873828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E627F-2FA5-437D-8154-1EA765E11B5E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4A502-8477-432F-9E72-1DABC3DDCCB1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Kyle and Caitlin switch off with baby</a:t>
          </a:r>
        </a:p>
      </dsp:txBody>
      <dsp:txXfrm>
        <a:off x="1131174" y="2453027"/>
        <a:ext cx="5382429" cy="979371"/>
      </dsp:txXfrm>
    </dsp:sp>
    <dsp:sp modelId="{7E8A71E6-4D40-490A-B87C-5DA9AB63E341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ED9F9-A2FA-4D59-860A-32FC141F1333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82245-F418-4960-BDC1-2C02D05F78B5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Losses replaced by incoming freshmen</a:t>
          </a:r>
        </a:p>
      </dsp:txBody>
      <dsp:txXfrm>
        <a:off x="1131174" y="3677241"/>
        <a:ext cx="5382429" cy="979371"/>
      </dsp:txXfrm>
    </dsp:sp>
    <dsp:sp modelId="{7F922BA1-7019-4202-B603-49CF959BA3E9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01023-A966-4207-9B22-530619F316D6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9551F-741D-4377-AA63-72780D89ED37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First timers almost every meeting since start of school year</a:t>
          </a:r>
        </a:p>
      </dsp:txBody>
      <dsp:txXfrm>
        <a:off x="1131174" y="4901456"/>
        <a:ext cx="5382429" cy="979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C9988-48B7-42A1-96CA-EE0BF6A0199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8AA1D-529D-4E33-BE99-3F04C501254E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Focus on the college freshmen that are coming</a:t>
          </a:r>
        </a:p>
      </dsp:txBody>
      <dsp:txXfrm>
        <a:off x="338168" y="1887237"/>
        <a:ext cx="2683800" cy="720000"/>
      </dsp:txXfrm>
    </dsp:sp>
    <dsp:sp modelId="{12F4DC17-DAEE-4531-856D-411601534FAF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99E8E-101B-4554-9422-7D7FCA714755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Hit campus events for the women</a:t>
          </a:r>
        </a:p>
      </dsp:txBody>
      <dsp:txXfrm>
        <a:off x="3491634" y="1887237"/>
        <a:ext cx="2683800" cy="720000"/>
      </dsp:txXfrm>
    </dsp:sp>
    <dsp:sp modelId="{97455E1C-B3B4-4392-82CD-6EFEC3F86CAC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ABEEF-99FE-4A51-BC84-A5D0AC9725A0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Incorporate new believers</a:t>
          </a:r>
        </a:p>
      </dsp:txBody>
      <dsp:txXfrm>
        <a:off x="338168" y="4839023"/>
        <a:ext cx="2683800" cy="720000"/>
      </dsp:txXfrm>
    </dsp:sp>
    <dsp:sp modelId="{FB4803D9-6CCB-4678-B93B-8C1BE46862CB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7F8AB-348D-4C1E-B84D-351D2A87B49D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Support new Hiram plant</a:t>
          </a:r>
        </a:p>
      </dsp:txBody>
      <dsp:txXfrm>
        <a:off x="3491634" y="4839023"/>
        <a:ext cx="26838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BEB81-6D53-439A-8136-95795CE6BC22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04FBC-EE92-4557-B038-FB1258EA6573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501BC-46C2-424D-B47D-79B07E8B060C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13 first timers</a:t>
          </a:r>
        </a:p>
      </dsp:txBody>
      <dsp:txXfrm>
        <a:off x="1172126" y="908559"/>
        <a:ext cx="2114937" cy="897246"/>
      </dsp:txXfrm>
    </dsp:sp>
    <dsp:sp modelId="{E25180EA-8945-4002-A2CB-E3195FB41EDE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EA3F2-E7A0-4752-A3ED-0AB8DB977C8E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BA9D9-1880-4128-A79F-98DA11F0F7EB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6-7 weekly average attendance</a:t>
          </a:r>
        </a:p>
      </dsp:txBody>
      <dsp:txXfrm>
        <a:off x="4745088" y="908559"/>
        <a:ext cx="2114937" cy="897246"/>
      </dsp:txXfrm>
    </dsp:sp>
    <dsp:sp modelId="{FA1470CA-F65C-4FEF-827E-EE36B140074F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E756E-9C58-4567-A85B-86DB8E0EF3D7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DDE56-B865-4EEC-81B5-790F298E019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 meetings</a:t>
          </a:r>
        </a:p>
      </dsp:txBody>
      <dsp:txXfrm>
        <a:off x="8318049" y="908559"/>
        <a:ext cx="2114937" cy="897246"/>
      </dsp:txXfrm>
    </dsp:sp>
    <dsp:sp modelId="{17DE39EC-C1FE-4AE1-960F-3D8193F84F81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B421B-08CF-42F0-A28D-A852567EB34E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B5415-CE61-4A06-8EEC-99E285B3701D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 discipleship (so far)</a:t>
          </a:r>
        </a:p>
      </dsp:txBody>
      <dsp:txXfrm>
        <a:off x="1172126" y="2545532"/>
        <a:ext cx="2114937" cy="897246"/>
      </dsp:txXfrm>
    </dsp:sp>
    <dsp:sp modelId="{184A8534-4917-471A-BEF5-AF9A3D6ED542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33E81-9109-43EA-A73D-9FC712963B83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E8892-066B-4F6B-AE98-E35592CE7385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Getting ready to transition to Bible Study</a:t>
          </a:r>
        </a:p>
      </dsp:txBody>
      <dsp:txXfrm>
        <a:off x="4745088" y="2545532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88E79B-6342-4B07-992B-09A8CD9CB3BE}">
      <dsp:nvSpPr>
        <dsp:cNvPr id="0" name=""/>
        <dsp:cNvSpPr/>
      </dsp:nvSpPr>
      <dsp:spPr>
        <a:xfrm>
          <a:off x="0" y="5814"/>
          <a:ext cx="5913437" cy="655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Reluctance to suffer / mature</a:t>
          </a:r>
          <a:endParaRPr lang="en-US" sz="2800" kern="1200"/>
        </a:p>
      </dsp:txBody>
      <dsp:txXfrm>
        <a:off x="31984" y="37798"/>
        <a:ext cx="5849469" cy="591232"/>
      </dsp:txXfrm>
    </dsp:sp>
    <dsp:sp modelId="{0AB1A624-58DE-451E-81BC-FAAFCF03B40B}">
      <dsp:nvSpPr>
        <dsp:cNvPr id="0" name=""/>
        <dsp:cNvSpPr/>
      </dsp:nvSpPr>
      <dsp:spPr>
        <a:xfrm>
          <a:off x="0" y="661014"/>
          <a:ext cx="5913437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/>
            <a:t>Salvations stalled</a:t>
          </a:r>
          <a:endParaRPr lang="en-US" sz="2200" kern="1200"/>
        </a:p>
      </dsp:txBody>
      <dsp:txXfrm>
        <a:off x="0" y="661014"/>
        <a:ext cx="5913437" cy="463680"/>
      </dsp:txXfrm>
    </dsp:sp>
    <dsp:sp modelId="{A9B3CF40-DE3A-489E-8D35-0B11EA532D1D}">
      <dsp:nvSpPr>
        <dsp:cNvPr id="0" name=""/>
        <dsp:cNvSpPr/>
      </dsp:nvSpPr>
      <dsp:spPr>
        <a:xfrm>
          <a:off x="0" y="1124694"/>
          <a:ext cx="5913437" cy="655200"/>
        </a:xfrm>
        <a:prstGeom prst="roundRect">
          <a:avLst/>
        </a:prstGeom>
        <a:gradFill rotWithShape="0">
          <a:gsLst>
            <a:gs pos="0">
              <a:schemeClr val="accent2">
                <a:hueOff val="-848244"/>
                <a:satOff val="2796"/>
                <a:lumOff val="299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848244"/>
                <a:satOff val="2796"/>
                <a:lumOff val="299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848244"/>
                <a:satOff val="2796"/>
                <a:lumOff val="299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Reproductive discipleships</a:t>
          </a:r>
        </a:p>
      </dsp:txBody>
      <dsp:txXfrm>
        <a:off x="31984" y="1156678"/>
        <a:ext cx="5849469" cy="591232"/>
      </dsp:txXfrm>
    </dsp:sp>
    <dsp:sp modelId="{EFF3DF62-7FBC-4BA1-8095-D4A77EABB55E}">
      <dsp:nvSpPr>
        <dsp:cNvPr id="0" name=""/>
        <dsp:cNvSpPr/>
      </dsp:nvSpPr>
      <dsp:spPr>
        <a:xfrm>
          <a:off x="0" y="1860534"/>
          <a:ext cx="5913437" cy="655200"/>
        </a:xfrm>
        <a:prstGeom prst="roundRect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Raising next gen leaders</a:t>
          </a:r>
        </a:p>
      </dsp:txBody>
      <dsp:txXfrm>
        <a:off x="31984" y="1892518"/>
        <a:ext cx="5849469" cy="591232"/>
      </dsp:txXfrm>
    </dsp:sp>
    <dsp:sp modelId="{F53BDA06-A844-47C4-89D2-9374A85D0F4F}">
      <dsp:nvSpPr>
        <dsp:cNvPr id="0" name=""/>
        <dsp:cNvSpPr/>
      </dsp:nvSpPr>
      <dsp:spPr>
        <a:xfrm>
          <a:off x="0" y="2515734"/>
          <a:ext cx="5913437" cy="724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75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/>
            <a:t>Nick Rajcsak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baseline="0"/>
            <a:t>Corey &amp; Alyssa</a:t>
          </a:r>
          <a:endParaRPr lang="en-US" sz="2200" kern="1200"/>
        </a:p>
      </dsp:txBody>
      <dsp:txXfrm>
        <a:off x="0" y="2515734"/>
        <a:ext cx="5913437" cy="724500"/>
      </dsp:txXfrm>
    </dsp:sp>
    <dsp:sp modelId="{42DFF99B-98B2-42A2-8829-C30BED263B6D}">
      <dsp:nvSpPr>
        <dsp:cNvPr id="0" name=""/>
        <dsp:cNvSpPr/>
      </dsp:nvSpPr>
      <dsp:spPr>
        <a:xfrm>
          <a:off x="0" y="3240234"/>
          <a:ext cx="5913437" cy="655200"/>
        </a:xfrm>
        <a:prstGeom prst="roundRect">
          <a:avLst/>
        </a:prstGeom>
        <a:gradFill rotWithShape="0">
          <a:gsLst>
            <a:gs pos="0">
              <a:schemeClr val="accent2">
                <a:hueOff val="-2544732"/>
                <a:satOff val="8389"/>
                <a:lumOff val="89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544732"/>
                <a:satOff val="8389"/>
                <a:lumOff val="897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544732"/>
                <a:satOff val="8389"/>
                <a:lumOff val="897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Teaching competency</a:t>
          </a:r>
        </a:p>
      </dsp:txBody>
      <dsp:txXfrm>
        <a:off x="31984" y="3272218"/>
        <a:ext cx="5849469" cy="591232"/>
      </dsp:txXfrm>
    </dsp:sp>
    <dsp:sp modelId="{0C6DAB8B-834A-4670-8C3A-484EA514C61E}">
      <dsp:nvSpPr>
        <dsp:cNvPr id="0" name=""/>
        <dsp:cNvSpPr/>
      </dsp:nvSpPr>
      <dsp:spPr>
        <a:xfrm>
          <a:off x="0" y="3976074"/>
          <a:ext cx="5913437" cy="655200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Familial struggles</a:t>
          </a:r>
        </a:p>
      </dsp:txBody>
      <dsp:txXfrm>
        <a:off x="31984" y="4008058"/>
        <a:ext cx="5849469" cy="591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208F-366B-446F-9DA8-469370B716C9}">
      <dsp:nvSpPr>
        <dsp:cNvPr id="0" name=""/>
        <dsp:cNvSpPr/>
      </dsp:nvSpPr>
      <dsp:spPr>
        <a:xfrm>
          <a:off x="0" y="411781"/>
          <a:ext cx="5913437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948" tIns="354076" rIns="45894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Split guys ministry house. 4 new guys moved in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Raised up teachers 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6 baptisms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Shane came back (and brought Megan with him)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Service ministries increasing (Big Brothers, True North, Joni &amp; Friends)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Great meeting room in Cartwright Hall</a:t>
          </a:r>
          <a:endParaRPr lang="en-US" sz="1700" kern="1200"/>
        </a:p>
      </dsp:txBody>
      <dsp:txXfrm>
        <a:off x="0" y="411781"/>
        <a:ext cx="5913437" cy="2249100"/>
      </dsp:txXfrm>
    </dsp:sp>
    <dsp:sp modelId="{726FC9BE-734D-41B5-B99D-755DB2799322}">
      <dsp:nvSpPr>
        <dsp:cNvPr id="0" name=""/>
        <dsp:cNvSpPr/>
      </dsp:nvSpPr>
      <dsp:spPr>
        <a:xfrm>
          <a:off x="295671" y="160861"/>
          <a:ext cx="413940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Wins</a:t>
          </a:r>
        </a:p>
      </dsp:txBody>
      <dsp:txXfrm>
        <a:off x="320169" y="185359"/>
        <a:ext cx="4090409" cy="452844"/>
      </dsp:txXfrm>
    </dsp:sp>
    <dsp:sp modelId="{BD3D90B3-5C31-45F2-B4F4-E1C7F629D108}">
      <dsp:nvSpPr>
        <dsp:cNvPr id="0" name=""/>
        <dsp:cNvSpPr/>
      </dsp:nvSpPr>
      <dsp:spPr>
        <a:xfrm>
          <a:off x="0" y="3003601"/>
          <a:ext cx="5913437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948" tIns="354076" rIns="45894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One person moved out, another planning to move out.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Lost another potential bridge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/>
            <a:t>Only able to win 2 of original 7 outreach group from Fall 2018</a:t>
          </a:r>
          <a:endParaRPr lang="en-US" sz="1700" kern="1200"/>
        </a:p>
      </dsp:txBody>
      <dsp:txXfrm>
        <a:off x="0" y="3003601"/>
        <a:ext cx="5913437" cy="1472625"/>
      </dsp:txXfrm>
    </dsp:sp>
    <dsp:sp modelId="{EC8BA46F-DE51-4C5F-87C9-58B48385D1EE}">
      <dsp:nvSpPr>
        <dsp:cNvPr id="0" name=""/>
        <dsp:cNvSpPr/>
      </dsp:nvSpPr>
      <dsp:spPr>
        <a:xfrm>
          <a:off x="295671" y="2752681"/>
          <a:ext cx="4139405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0" tIns="0" rIns="15646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Losses</a:t>
          </a:r>
        </a:p>
      </dsp:txBody>
      <dsp:txXfrm>
        <a:off x="320169" y="2777179"/>
        <a:ext cx="4090409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80632-7D94-4805-A64C-82B980DC2AFC}">
      <dsp:nvSpPr>
        <dsp:cNvPr id="0" name=""/>
        <dsp:cNvSpPr/>
      </dsp:nvSpPr>
      <dsp:spPr>
        <a:xfrm>
          <a:off x="525221" y="2832"/>
          <a:ext cx="2315711" cy="13894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Spiritual conversations with follow-up</a:t>
          </a:r>
        </a:p>
      </dsp:txBody>
      <dsp:txXfrm>
        <a:off x="525221" y="2832"/>
        <a:ext cx="2315711" cy="1389426"/>
      </dsp:txXfrm>
    </dsp:sp>
    <dsp:sp modelId="{86EDC063-AE69-47D3-B3C6-323137D734F4}">
      <dsp:nvSpPr>
        <dsp:cNvPr id="0" name=""/>
        <dsp:cNvSpPr/>
      </dsp:nvSpPr>
      <dsp:spPr>
        <a:xfrm>
          <a:off x="3072504" y="2832"/>
          <a:ext cx="2315711" cy="138942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Dealing with immaturity</a:t>
          </a:r>
        </a:p>
      </dsp:txBody>
      <dsp:txXfrm>
        <a:off x="3072504" y="2832"/>
        <a:ext cx="2315711" cy="1389426"/>
      </dsp:txXfrm>
    </dsp:sp>
    <dsp:sp modelId="{B0A257A8-F6DE-45FE-B72D-D194C497F154}">
      <dsp:nvSpPr>
        <dsp:cNvPr id="0" name=""/>
        <dsp:cNvSpPr/>
      </dsp:nvSpPr>
      <dsp:spPr>
        <a:xfrm>
          <a:off x="525221" y="1623830"/>
          <a:ext cx="2315711" cy="138942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Single mom!</a:t>
          </a:r>
        </a:p>
      </dsp:txBody>
      <dsp:txXfrm>
        <a:off x="525221" y="1623830"/>
        <a:ext cx="2315711" cy="1389426"/>
      </dsp:txXfrm>
    </dsp:sp>
    <dsp:sp modelId="{EC05B4FA-5CAB-444E-A985-D1201C524732}">
      <dsp:nvSpPr>
        <dsp:cNvPr id="0" name=""/>
        <dsp:cNvSpPr/>
      </dsp:nvSpPr>
      <dsp:spPr>
        <a:xfrm>
          <a:off x="3072504" y="1623830"/>
          <a:ext cx="2315711" cy="138942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"Too old to do college ministry" mentality is creeping in with some</a:t>
          </a:r>
        </a:p>
      </dsp:txBody>
      <dsp:txXfrm>
        <a:off x="3072504" y="1623830"/>
        <a:ext cx="2315711" cy="1389426"/>
      </dsp:txXfrm>
    </dsp:sp>
    <dsp:sp modelId="{C2E6689F-0402-4E21-93F7-286277873CC2}">
      <dsp:nvSpPr>
        <dsp:cNvPr id="0" name=""/>
        <dsp:cNvSpPr/>
      </dsp:nvSpPr>
      <dsp:spPr>
        <a:xfrm>
          <a:off x="525221" y="3244828"/>
          <a:ext cx="2315711" cy="138942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Many students graduating this year</a:t>
          </a:r>
        </a:p>
      </dsp:txBody>
      <dsp:txXfrm>
        <a:off x="525221" y="3244828"/>
        <a:ext cx="2315711" cy="1389426"/>
      </dsp:txXfrm>
    </dsp:sp>
    <dsp:sp modelId="{F107BF67-6D64-4ECF-86F0-3B7A7466F71E}">
      <dsp:nvSpPr>
        <dsp:cNvPr id="0" name=""/>
        <dsp:cNvSpPr/>
      </dsp:nvSpPr>
      <dsp:spPr>
        <a:xfrm>
          <a:off x="3072504" y="3244828"/>
          <a:ext cx="2315711" cy="138942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Getting newer believers grounded</a:t>
          </a:r>
        </a:p>
      </dsp:txBody>
      <dsp:txXfrm>
        <a:off x="3072504" y="3244828"/>
        <a:ext cx="2315711" cy="138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13585-75E5-461E-814D-F38DBF330CA0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5314-00B4-4B20-B931-C0D4713BA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8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e6a5fc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e6a5fc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Nick, Jeremiah, Brad, Foster, Jamie, Alex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some OT from fall 2018.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e6a5fc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e6a5fc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386aa8f4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386aa8f4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51a5700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51a5700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1a5700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1a5700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lord gave a shot in the arm to start, but then said “time to start growing up” → salvations came to a halt and people started struggling or just flat out failing/leaving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37a8e3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37a8e3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lord gave a shot in the arm to start, but then said “time to start growing up” → salvations came to a halt and people started struggling or just flat out failing/leaving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3822422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3822422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52f06a4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52f06a4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52f06a4b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52f06a4b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2f06a4b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2f06a4b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2f06a4b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2f06a4b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/>
              <a:t>Explanation of stats</a:t>
            </a:r>
          </a:p>
          <a:p>
            <a:pPr lvl="1"/>
            <a:r>
              <a:rPr lang="en-US" sz="1000" dirty="0"/>
              <a:t> Outreach: 4.4%</a:t>
            </a:r>
          </a:p>
          <a:p>
            <a:pPr lvl="1"/>
            <a:r>
              <a:rPr lang="en-US" sz="1000" dirty="0"/>
              <a:t> Follow-up is 1/7</a:t>
            </a:r>
          </a:p>
          <a:p>
            <a:pPr lvl="1"/>
            <a:r>
              <a:rPr lang="en-US" sz="1000" dirty="0"/>
              <a:t> 4.6% growth in the last 6 months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45314-00B4-4B20-B931-C0D4713BA9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58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45314-00B4-4B20-B931-C0D4713BA9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53822422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53822422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3822422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3822422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53822422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53822422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3822422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3822422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8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54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92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5023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608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3470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851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0707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659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1740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717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61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66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258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092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051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474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063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476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65152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6371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437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9019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172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0622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3259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1136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66303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7833" y="2317433"/>
            <a:ext cx="10911600" cy="1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03810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2049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02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3111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130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033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700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72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90215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6182400" y="107600"/>
            <a:ext cx="5902000" cy="664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9" name="Google Shape;39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54000" y="1575600"/>
            <a:ext cx="5393600" cy="20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15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99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107600" y="3534800"/>
            <a:ext cx="11976800" cy="321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990668"/>
            <a:ext cx="11360800" cy="26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3793576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92969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4335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723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27617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7562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318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82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89573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28361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4439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5921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2633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458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03330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8971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43BE-F783-44A9-B2C4-0D4416E1F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93726-B93F-41BC-8BBF-789DD317E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97668-D4DD-41C3-8544-07E6EB48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C61E4-175F-4DF1-8F8E-78141E12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FC35F-9648-4270-9436-F2E72DAE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5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DBA3-B8DD-483D-B8DC-1B653806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2617B-DAE5-4C0C-B077-4E00E209A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A145-E8BA-4140-BC46-291EC69F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D87D-55CB-48E3-B4E0-D2204396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18AF0-AB47-4AB4-9343-AD16048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006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7CB9-4429-4E94-AE38-64D0B554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1F984-1E23-46C8-BCFB-D1D88A4A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E89DE-1407-40F8-A2A1-DC5A95CD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9E35B-BBD5-4190-8643-E314BF9B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197E-61AF-4ED0-9E3F-2B284B30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76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188C-4EFC-468B-B5F3-C78B15D9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B2E6-043D-43A4-82E2-E9332D2CF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81741-B0E2-4659-AAC3-D157A13C9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FEFA2-42C6-4BD2-A03D-6C5EAD85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0437-3218-4816-AB7E-83A114AA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C3E3-28FD-413F-AF3A-9C2F38D8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42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203D-0A90-45EA-83AB-3163DA5C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D0C44-390C-43C4-BC6E-6DDF872DC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68AA-ED7E-418F-BDE3-0FB249A0B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3AA37-709A-4753-AF32-91EF70DB5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CB37D-D375-48B7-A708-EE3F9F429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0DA54-4407-4DC5-8321-4731BC006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925FF-6F1B-4DE8-8142-698F50AFA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EF303-B772-47B8-A82F-20D92729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838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6A9-CEA3-4C4B-B233-C63692D7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E708F-87FF-4D56-B797-B55BD18A3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FE828-844E-4D26-A89B-E5533FE7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51F6B-C6A4-4FC3-AB2F-9AED7231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116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A4F74-98DF-4687-BD62-72A94712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BFEED-8156-4BC8-9AB6-4428C320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EA62B-A346-44A1-B678-64454C86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77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F880-F17B-4472-89B8-C64220908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BEDA-1401-4A35-B57C-A78FC27AA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4F799-18EA-4CF4-B46A-517E8348F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D33CA-1C3C-415B-B198-73648D0A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AB21-492D-4369-B937-201D3721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8AACF-6250-4D02-B02D-CEB65544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113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F1A1-3630-44F3-AE85-4BB8E3E58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7B272A-829A-43BA-9463-675A4BED2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0D6D0-4E70-41BE-AA13-E9C6D6A24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F02B6-6C59-4D4A-9D39-8003CAB4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A6066-933E-48A3-979A-AC6EF5FA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68795-8D55-44D1-8363-B8C76A17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033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E2AC-13EE-441B-83DF-FA49021A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939DE-6EBD-42A5-83E8-9F05EBFA2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136A-127B-4643-AFE8-010314A7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893D3-070F-4144-A900-8621F64F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8EE4-F70F-4467-9CCF-5BC88369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26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403284-9E05-486E-A4CD-0FAEC414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91E01-8BFA-47CC-AFC8-BE75ABBE4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1A684-8186-4295-AB8F-C5866F5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4B4F-56AC-4CC6-B7D3-A0EFAB63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13E63-2F86-4F5C-9113-573A3D9D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09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8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0AD97-26AF-4B03-8637-9A79B2455D7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060FF44-D2E1-4EE3-B960-8D8F2F2B9E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21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47452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780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4377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4195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098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5113-FB4E-4416-BBEA-CEDBA81E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E7C81-E3D5-493B-A70A-E85C2E87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F5EFC-1D53-4A26-B7EC-ADA072B12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A712-4B1C-4E54-9EAB-4CA31BE56ED4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8F33-3C20-4100-87A8-7C32F98CC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D452F-87A0-4046-BC3A-C63DBF05A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8F6CC-DBD5-418E-95F7-0DB2FDAA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8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8B69-E613-40B4-9725-DD7D2D5B1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Identity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18684-1D4A-4C7D-9CD7-F391DC960D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Combined</a:t>
            </a:r>
          </a:p>
          <a:p>
            <a:r>
              <a:rPr lang="en-US" dirty="0"/>
              <a:t>2019 DMT</a:t>
            </a:r>
          </a:p>
        </p:txBody>
      </p:sp>
    </p:spTree>
    <p:extLst>
      <p:ext uri="{BB962C8B-B14F-4D97-AF65-F5344CB8AC3E}">
        <p14:creationId xmlns:p14="http://schemas.microsoft.com/office/powerpoint/2010/main" val="19195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83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5184980" y="4320949"/>
            <a:ext cx="663880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HAM 4.0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7" name="Google Shape;97;p15" descr="A group of people posing for the camera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4295" r="2292" b="-3"/>
          <a:stretch/>
        </p:blipFill>
        <p:spPr>
          <a:xfrm>
            <a:off x="93419" y="78659"/>
            <a:ext cx="4848284" cy="435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 descr="A group of people sitting at a table in a restauran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8090" r="-1" b="11367"/>
          <a:stretch/>
        </p:blipFill>
        <p:spPr>
          <a:xfrm>
            <a:off x="4972049" y="53613"/>
            <a:ext cx="7216902" cy="435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 descr="A group of people posing for a phot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11746" r="2" b="2"/>
          <a:stretch/>
        </p:blipFill>
        <p:spPr>
          <a:xfrm>
            <a:off x="17301" y="4320949"/>
            <a:ext cx="4848284" cy="23853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5184980" y="5456904"/>
            <a:ext cx="679104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“My brothers and sisters, if one of you should wander from the truth and someone should bring that person back, remember this: Whoever turns a sinner from the error of their way will save them from death and cover over a multitude of sins.”     James 5:19-20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94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01854"/>
            <a:ext cx="12191999" cy="533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954561" y="-93211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HAM Attendance After NOVA Split (11/06/18)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E599"/>
            </a:gs>
            <a:gs pos="5000">
              <a:srgbClr val="A9BEE4"/>
            </a:gs>
            <a:gs pos="83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305120" y="843808"/>
            <a:ext cx="11779045" cy="4843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Attendance: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31.55 people	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Average Attendance Last 4 Meetings: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35.50 people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Outreach Rate:  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1.41%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Follow-up Ratio: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1:3.60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Percent Growth Since Split:	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2%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Last 6 Month Growth: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24.56%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954561" y="-93211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HAM Attendance Stats After NOVA Split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F6000"/>
            </a:gs>
            <a:gs pos="8000">
              <a:srgbClr val="A9BEE4"/>
            </a:gs>
            <a:gs pos="97000">
              <a:srgbClr val="2F5496"/>
            </a:gs>
            <a:gs pos="100000">
              <a:srgbClr val="C0DCDC"/>
            </a:gs>
          </a:gsLst>
          <a:lin ang="1620000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65887" y="-176967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Stats: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Dip in summer, but came back strong in the fall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65887" y="1252436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Wins: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Sent off NOVA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Won and incorporated 3 people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Overcame disunification between Nitro folks and HAM folks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65887" y="2892227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Losses: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Tom and Kate left fellowship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Losing 2 other members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65887" y="4532018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Challenges: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Lack of strong teachers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Raising up the next tier of leadership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65887" y="5641511"/>
            <a:ext cx="11660226" cy="1292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EE599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Opportunities: </a:t>
            </a:r>
            <a:b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- Mullers coming into HAM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2" name="Google Shape;122;p18" descr="Image result for dumptru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9089" y="4602726"/>
            <a:ext cx="3382911" cy="22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ttle&#10;&#10;Description automatically generated">
            <a:extLst>
              <a:ext uri="{FF2B5EF4-FFF2-40B4-BE49-F238E27FC236}">
                <a16:creationId xmlns:a16="http://schemas.microsoft.com/office/drawing/2014/main" id="{8B4E5D49-FE0A-4C92-89EE-873561EFD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65" y="626165"/>
            <a:ext cx="5605670" cy="5605670"/>
          </a:xfrm>
          <a:prstGeom prst="rect">
            <a:avLst/>
          </a:prstGeom>
        </p:spPr>
      </p:pic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5045764" y="4273826"/>
            <a:ext cx="5605671" cy="37387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indent="609585"/>
            <a:r>
              <a:rPr lang="en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3.0</a:t>
            </a:r>
            <a:endParaRPr sz="9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6537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50433" y="89733"/>
            <a:ext cx="30180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Stats</a:t>
            </a:r>
            <a:endParaRPr/>
          </a:p>
        </p:txBody>
      </p:sp>
      <p:graphicFrame>
        <p:nvGraphicFramePr>
          <p:cNvPr id="149" name="Google Shape;149;p18"/>
          <p:cNvGraphicFramePr/>
          <p:nvPr>
            <p:extLst>
              <p:ext uri="{D42A27DB-BD31-4B8C-83A1-F6EECF244321}">
                <p14:modId xmlns:p14="http://schemas.microsoft.com/office/powerpoint/2010/main" val="1001984211"/>
              </p:ext>
            </p:extLst>
          </p:nvPr>
        </p:nvGraphicFramePr>
        <p:xfrm>
          <a:off x="541703" y="636382"/>
          <a:ext cx="11438034" cy="6493011"/>
        </p:xfrm>
        <a:graphic>
          <a:graphicData uri="http://schemas.openxmlformats.org/drawingml/2006/table">
            <a:tbl>
              <a:tblPr>
                <a:solidFill>
                  <a:srgbClr val="F5F7F7"/>
                </a:solidFill>
              </a:tblPr>
              <a:tblGrid>
                <a:gridCol w="240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741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DETAIL</a:t>
                      </a:r>
                      <a:endParaRPr sz="24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25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b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2500" b="1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b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Attendance:</a:t>
                      </a:r>
                      <a:endParaRPr sz="20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24.00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total attendance per meeting for the meetings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Attendance Last 4: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22.25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total attendance per meeting for the last four meetings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66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Outreach Rate: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2.25%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Average number of first timers for the last 4 meetings DIVIDED by the average attendance for the last 4 meetings.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1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Follow-up Ratio: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1:8.00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(all first timers - last week ) / (average new members the last 2 weeks).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This works best if calculated from the beginning of the church.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72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Percent Growth:</a:t>
                      </a:r>
                      <a:endParaRPr sz="20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-1%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average percentage of the monthly percent growths.</a:t>
                      </a:r>
                      <a:endParaRPr sz="160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53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Last 6 Month Growth:</a:t>
                      </a:r>
                      <a:endParaRPr sz="20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 anchor="ctr"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14.10%</a:t>
                      </a:r>
                      <a:endParaRPr sz="2000" b="1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333333"/>
                          </a:solidFill>
                          <a:highlight>
                            <a:srgbClr val="F5F7F7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growth over the last 6 months. (avg of last 4 meeting) - (average of first 4 meetings from 6 months ago) / (average of first 4 meetings from 6 months ago). In the event the church is not six months old we will use the oldest 4 meetings.</a:t>
                      </a:r>
                      <a:endParaRPr sz="1600" dirty="0">
                        <a:solidFill>
                          <a:srgbClr val="333333"/>
                        </a:solidFill>
                        <a:highlight>
                          <a:srgbClr val="F5F7F7"/>
                        </a:highlight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01600" marR="101600" marT="101600" marB="101600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Wins/Losses/Challenges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237604" y="2136900"/>
            <a:ext cx="40952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 b="1" u="sng" dirty="0"/>
              <a:t>WINS</a:t>
            </a:r>
            <a:endParaRPr sz="2400" b="1" u="sng" dirty="0"/>
          </a:p>
          <a:p>
            <a:pPr>
              <a:spcBef>
                <a:spcPts val="2133"/>
              </a:spcBef>
            </a:pPr>
            <a:r>
              <a:rPr lang="en" sz="2400" dirty="0"/>
              <a:t>3 New Cell/Committed Members</a:t>
            </a:r>
            <a:endParaRPr sz="2400" dirty="0"/>
          </a:p>
          <a:p>
            <a:r>
              <a:rPr lang="en" sz="2400" dirty="0"/>
              <a:t>1 Salvation </a:t>
            </a:r>
            <a:endParaRPr sz="2400" dirty="0"/>
          </a:p>
          <a:p>
            <a:r>
              <a:rPr lang="en" sz="2400" dirty="0"/>
              <a:t>Disciples have Disciples </a:t>
            </a:r>
            <a:endParaRPr sz="2400" dirty="0"/>
          </a:p>
          <a:p>
            <a:r>
              <a:rPr lang="en" sz="2400" dirty="0"/>
              <a:t>HC Retreat reinvigorated Ethos </a:t>
            </a:r>
            <a:endParaRPr sz="2400" dirty="0"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2"/>
          </p:nvPr>
        </p:nvSpPr>
        <p:spPr>
          <a:xfrm>
            <a:off x="4511165" y="2136900"/>
            <a:ext cx="3158800" cy="400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 b="1" u="sng" dirty="0"/>
              <a:t>LOSSES</a:t>
            </a:r>
            <a:endParaRPr sz="2400" b="1" u="sng" dirty="0"/>
          </a:p>
          <a:p>
            <a:pPr>
              <a:spcBef>
                <a:spcPts val="2133"/>
              </a:spcBef>
            </a:pPr>
            <a:r>
              <a:rPr lang="en" sz="2400" dirty="0"/>
              <a:t>2 people left that were saved </a:t>
            </a:r>
            <a:endParaRPr sz="2400" dirty="0"/>
          </a:p>
          <a:p>
            <a:r>
              <a:rPr lang="en" sz="2400" dirty="0"/>
              <a:t>7 New Members don’t come to HC anymore</a:t>
            </a:r>
            <a:endParaRPr sz="2400" dirty="0"/>
          </a:p>
        </p:txBody>
      </p:sp>
      <p:sp>
        <p:nvSpPr>
          <p:cNvPr id="157" name="Google Shape;157;p19"/>
          <p:cNvSpPr txBox="1"/>
          <p:nvPr/>
        </p:nvSpPr>
        <p:spPr>
          <a:xfrm>
            <a:off x="7805500" y="2135600"/>
            <a:ext cx="40952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400" b="1" u="sng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sz="2400" b="1" u="sng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defTabSz="1219170">
              <a:buClr>
                <a:srgbClr val="000000"/>
              </a:buClr>
            </a:pPr>
            <a:endParaRPr sz="2400" b="1" u="sng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Poor Follow-Up/More Bridges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Fewer Students 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Lato"/>
              <a:buChar char="●"/>
            </a:pPr>
            <a:r>
              <a:rPr lang="en" sz="2400" kern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Getting certain people to serve</a:t>
            </a:r>
            <a:endParaRPr sz="2400" kern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4C62F-F76B-4504-8252-24F77F3E5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4937760"/>
            <a:ext cx="11210925" cy="1452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2.0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B9EB76DE-77D9-4DA9-9FEC-F60F08C4E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82" y="467360"/>
            <a:ext cx="5350510" cy="451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03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5357-3F29-49DF-B405-C8F5F927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ABAFB-9853-4707-B901-E6858BF0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567D3-1C89-4D70-9992-B05B01BE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8200"/>
            <a:ext cx="12192000" cy="41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3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544C-6B3C-4325-B4E2-D92F420C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7A9EA-0229-4B1C-AEB6-83BEDFBF0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44629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C999E-A8B8-4697-B6AC-5A77C256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Explanation of stats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365B17-7012-4552-894C-59AF692C5F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91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DA9C-6B94-4DFE-95E6-97FACFD0C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Wins</a:t>
            </a:r>
          </a:p>
          <a:p>
            <a:r>
              <a:rPr lang="en-US" dirty="0"/>
              <a:t>New freshmen – with outreach</a:t>
            </a:r>
          </a:p>
          <a:p>
            <a:r>
              <a:rPr lang="en-US" dirty="0"/>
              <a:t>2 salvations since start of school year</a:t>
            </a:r>
          </a:p>
          <a:p>
            <a:r>
              <a:rPr lang="en-US" dirty="0"/>
              <a:t>Spawned new ministry</a:t>
            </a:r>
          </a:p>
          <a:p>
            <a:r>
              <a:rPr lang="en-US" dirty="0"/>
              <a:t>3 new deacon nominations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4614C-49F4-4E9A-BBB3-52247FD4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Losses</a:t>
            </a:r>
          </a:p>
          <a:p>
            <a:r>
              <a:rPr lang="en-US" dirty="0"/>
              <a:t>Mental illnesses</a:t>
            </a:r>
          </a:p>
          <a:p>
            <a:r>
              <a:rPr lang="en-US" dirty="0"/>
              <a:t>Older demographic</a:t>
            </a:r>
          </a:p>
          <a:p>
            <a:r>
              <a:rPr lang="en-US" dirty="0"/>
              <a:t>Flakey old members</a:t>
            </a:r>
          </a:p>
          <a:p>
            <a:r>
              <a:rPr lang="en-US" dirty="0"/>
              <a:t>Girl outreach</a:t>
            </a:r>
          </a:p>
        </p:txBody>
      </p:sp>
    </p:spTree>
    <p:extLst>
      <p:ext uri="{BB962C8B-B14F-4D97-AF65-F5344CB8AC3E}">
        <p14:creationId xmlns:p14="http://schemas.microsoft.com/office/powerpoint/2010/main" val="155724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65F87-325A-431E-864E-E3C0B3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Upcoming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D5F46A-7CA4-445A-B074-83D28C59967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02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6E9F3-ABDA-4AD6-B5DE-CF32E4141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821" y="3812954"/>
            <a:ext cx="6465287" cy="1516014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8A777-5757-4059-A570-AB664F984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1821" y="5550568"/>
            <a:ext cx="6465286" cy="60255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E7E6E6"/>
                </a:solidFill>
              </a:rPr>
              <a:t>Hiram Identity Project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E8FF02-F62C-4D9E-A9DB-1B3E8485B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" r="-1" b="-1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FF1FB3-D52E-4F9F-9BC6-D630BCAF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4" r="2" b="25932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A4A3DD-D677-4CB5-84A6-CE9EC97B1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 r="-1" b="-1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6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98A03-B3AA-4DCE-A135-B9162612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Hiram College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6C023C76-4C65-4098-B741-092DED4B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C2969-9271-41BC-91C2-44BC575F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 lnSpcReduction="10000"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1,100 college students (mostly living on campus)</a:t>
            </a:r>
          </a:p>
          <a:p>
            <a:r>
              <a:rPr lang="en-US" sz="3600" dirty="0">
                <a:solidFill>
                  <a:srgbClr val="000000"/>
                </a:solidFill>
              </a:rPr>
              <a:t>Located 30 minutes away in farm country</a:t>
            </a:r>
          </a:p>
          <a:p>
            <a:r>
              <a:rPr lang="en-US" sz="3600" dirty="0">
                <a:solidFill>
                  <a:srgbClr val="000000"/>
                </a:solidFill>
              </a:rPr>
              <a:t>1 active Christian student group</a:t>
            </a:r>
          </a:p>
        </p:txBody>
      </p:sp>
    </p:spTree>
    <p:extLst>
      <p:ext uri="{BB962C8B-B14F-4D97-AF65-F5344CB8AC3E}">
        <p14:creationId xmlns:p14="http://schemas.microsoft.com/office/powerpoint/2010/main" val="236156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EEE8-A263-4942-9A55-8F8AEA62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HIP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69D804-88D1-436E-9508-56B56753BA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8BEB81-6D53-439A-8136-95795CE6B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E8BEB81-6D53-439A-8136-95795CE6B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104FBC-EE92-4557-B038-FB1258EA65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77104FBC-EE92-4557-B038-FB1258EA65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3501BC-46C2-424D-B47D-79B07E8B0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3B3501BC-46C2-424D-B47D-79B07E8B0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5180EA-8945-4002-A2CB-E3195FB41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25180EA-8945-4002-A2CB-E3195FB41E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6EA3F2-E7A0-4752-A3ED-0AB8DB977C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16EA3F2-E7A0-4752-A3ED-0AB8DB977C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ABA9D9-1880-4128-A79F-98DA11F0F7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BABA9D9-1880-4128-A79F-98DA11F0F7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1470CA-F65C-4FEF-827E-EE36B1400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FA1470CA-F65C-4FEF-827E-EE36B14007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4E756E-9C58-4567-A85B-86DB8E0EF3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6F4E756E-9C58-4567-A85B-86DB8E0EF3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EDDE56-B865-4EEC-81B5-790F298E0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EBEDDE56-B865-4EEC-81B5-790F298E0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DE39EC-C1FE-4AE1-960F-3D8193F84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7DE39EC-C1FE-4AE1-960F-3D8193F84F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4B421B-08CF-42F0-A28D-A852567EB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2F4B421B-08CF-42F0-A28D-A852567EB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2B5415-CE61-4A06-8EEC-99E285B370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022B5415-CE61-4A06-8EEC-99E285B370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4A8534-4917-471A-BEF5-AF9A3D6ED5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184A8534-4917-471A-BEF5-AF9A3D6ED5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833E81-9109-43EA-A73D-9FC712963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13833E81-9109-43EA-A73D-9FC712963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0E8892-066B-4F6B-AE98-E35592CE73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A00E8892-066B-4F6B-AE98-E35592CE73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277333"/>
            <a:ext cx="11360800" cy="129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NOVA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14970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DMT 2019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11184"/>
          <a:stretch/>
        </p:blipFill>
        <p:spPr>
          <a:xfrm>
            <a:off x="2597151" y="1497033"/>
            <a:ext cx="8230506" cy="536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4567" y="133933"/>
            <a:ext cx="101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NOVA</a:t>
            </a:r>
            <a:endParaRPr sz="2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78" y="983336"/>
            <a:ext cx="10630843" cy="591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04567" y="1339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STATE OF THE UNION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04567" y="1146000"/>
            <a:ext cx="5221200" cy="548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800" b="1" dirty="0"/>
              <a:t>WINS</a:t>
            </a:r>
            <a:endParaRPr sz="2800" b="1" dirty="0"/>
          </a:p>
          <a:p>
            <a:pPr>
              <a:spcBef>
                <a:spcPts val="2133"/>
              </a:spcBef>
            </a:pPr>
            <a:r>
              <a:rPr lang="en" sz="2800" dirty="0"/>
              <a:t>10 Salvations</a:t>
            </a:r>
            <a:endParaRPr sz="2800" dirty="0"/>
          </a:p>
          <a:p>
            <a:r>
              <a:rPr lang="en" sz="2800" dirty="0"/>
              <a:t>Service ministries (11 ppl)</a:t>
            </a:r>
            <a:endParaRPr sz="2800" dirty="0"/>
          </a:p>
          <a:p>
            <a:r>
              <a:rPr lang="en" sz="2800" dirty="0"/>
              <a:t>Ministry Apt Move-ins! (4x)</a:t>
            </a:r>
            <a:endParaRPr sz="2800" dirty="0"/>
          </a:p>
          <a:p>
            <a:r>
              <a:rPr lang="en" sz="2800" dirty="0"/>
              <a:t>Deacon-team unity</a:t>
            </a:r>
            <a:endParaRPr sz="2800" dirty="0"/>
          </a:p>
          <a:p>
            <a:r>
              <a:rPr lang="en" sz="2800" dirty="0"/>
              <a:t>Tarter Marriage</a:t>
            </a:r>
            <a:endParaRPr sz="2800" dirty="0"/>
          </a:p>
          <a:p>
            <a:r>
              <a:rPr lang="en" sz="2800" dirty="0"/>
              <a:t>Theologian / Scholar (Adam)</a:t>
            </a:r>
            <a:endParaRPr sz="2800" dirty="0"/>
          </a:p>
          <a:p>
            <a:r>
              <a:rPr lang="en" sz="2800" dirty="0"/>
              <a:t>We got 3 puppers</a:t>
            </a:r>
            <a:endParaRPr sz="2800"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294967295"/>
          </p:nvPr>
        </p:nvSpPr>
        <p:spPr>
          <a:xfrm>
            <a:off x="5784967" y="685006"/>
            <a:ext cx="6866233" cy="5487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b="1" dirty="0"/>
              <a:t>LOSES</a:t>
            </a:r>
            <a:endParaRPr sz="2400" b="1" dirty="0"/>
          </a:p>
          <a:p>
            <a:pPr>
              <a:spcBef>
                <a:spcPts val="2133"/>
              </a:spcBef>
            </a:pPr>
            <a:r>
              <a:rPr lang="en" sz="2400" dirty="0"/>
              <a:t>Spiritual attack!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dirty="0"/>
              <a:t>Kicked out of / leaving apts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dirty="0"/>
              <a:t>Thinking of leaving</a:t>
            </a:r>
            <a:endParaRPr sz="2400" dirty="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400" b="1" dirty="0"/>
              <a:t>Entire cell group nearly wiped out</a:t>
            </a:r>
            <a:endParaRPr sz="2400" b="1" dirty="0"/>
          </a:p>
          <a:p>
            <a:pPr lvl="1">
              <a:spcBef>
                <a:spcPts val="0"/>
              </a:spcBef>
            </a:pPr>
            <a:r>
              <a:rPr lang="en" sz="2400" dirty="0"/>
              <a:t>Deacons under attack</a:t>
            </a:r>
            <a:endParaRPr sz="2400" dirty="0"/>
          </a:p>
          <a:p>
            <a:r>
              <a:rPr lang="en" sz="2400" dirty="0"/>
              <a:t>New converts leaving (4/10)</a:t>
            </a:r>
            <a:endParaRPr sz="2400" dirty="0"/>
          </a:p>
          <a:p>
            <a:r>
              <a:rPr lang="en" sz="2400" dirty="0"/>
              <a:t>“2nd decision” difficulties</a:t>
            </a:r>
            <a:endParaRPr sz="2400" dirty="0"/>
          </a:p>
          <a:p>
            <a:r>
              <a:rPr lang="en" sz="2400" dirty="0"/>
              <a:t>Moved Joe to help other cell</a:t>
            </a:r>
            <a:endParaRPr sz="2400" dirty="0"/>
          </a:p>
          <a:p>
            <a:r>
              <a:rPr lang="en" sz="2400" dirty="0"/>
              <a:t>People moving to other HCs (2x)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72" name="Google Shape;72;p15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NOVA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/>
              <a:t>CHALLENGES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79;p16"/>
          <p:cNvSpPr txBox="1"/>
          <p:nvPr/>
        </p:nvSpPr>
        <p:spPr>
          <a:xfrm>
            <a:off x="11056400" y="13733"/>
            <a:ext cx="1135600" cy="1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NOVA</a:t>
            </a:r>
          </a:p>
        </p:txBody>
      </p:sp>
      <p:graphicFrame>
        <p:nvGraphicFramePr>
          <p:cNvPr id="96" name="Google Shape;78;p16">
            <a:extLst>
              <a:ext uri="{FF2B5EF4-FFF2-40B4-BE49-F238E27FC236}">
                <a16:creationId xmlns:a16="http://schemas.microsoft.com/office/drawing/2014/main" id="{F8F20513-2D29-4A0B-A0BD-6F592D4A53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463942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52F8-51F7-4671-A413-B3D7CA0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IP Stats since Last DMT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39AD91-E8BF-4F27-B646-F06E8C4AA3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658653"/>
              </p:ext>
            </p:extLst>
          </p:nvPr>
        </p:nvGraphicFramePr>
        <p:xfrm>
          <a:off x="1450975" y="1853754"/>
          <a:ext cx="9604375" cy="5120207"/>
        </p:xfrm>
        <a:graphic>
          <a:graphicData uri="http://schemas.openxmlformats.org/drawingml/2006/table">
            <a:tbl>
              <a:tblPr/>
              <a:tblGrid>
                <a:gridCol w="1296775">
                  <a:extLst>
                    <a:ext uri="{9D8B030D-6E8A-4147-A177-3AD203B41FA5}">
                      <a16:colId xmlns:a16="http://schemas.microsoft.com/office/drawing/2014/main" val="779935870"/>
                    </a:ext>
                  </a:extLst>
                </a:gridCol>
                <a:gridCol w="2014691">
                  <a:extLst>
                    <a:ext uri="{9D8B030D-6E8A-4147-A177-3AD203B41FA5}">
                      <a16:colId xmlns:a16="http://schemas.microsoft.com/office/drawing/2014/main" val="708340862"/>
                    </a:ext>
                  </a:extLst>
                </a:gridCol>
                <a:gridCol w="6292909">
                  <a:extLst>
                    <a:ext uri="{9D8B030D-6E8A-4147-A177-3AD203B41FA5}">
                      <a16:colId xmlns:a16="http://schemas.microsoft.com/office/drawing/2014/main" val="988136390"/>
                    </a:ext>
                  </a:extLst>
                </a:gridCol>
              </a:tblGrid>
              <a:tr h="6872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DETAIL</a:t>
                      </a:r>
                    </a:p>
                  </a:txBody>
                  <a:tcPr marL="22582" marR="22582" marT="24724" marB="24724" anchor="b">
                    <a:lnL>
                      <a:noFill/>
                    </a:lnL>
                    <a:lnR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VALUE</a:t>
                      </a:r>
                    </a:p>
                  </a:txBody>
                  <a:tcPr marL="22582" marR="22582" marT="24724" marB="24724" anchor="b">
                    <a:lnL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DESCRIPTION</a:t>
                      </a:r>
                    </a:p>
                  </a:txBody>
                  <a:tcPr marL="22582" marR="22582" marT="24724" marB="24724" anchor="b">
                    <a:lnL w="12700" cap="flat" cmpd="sng" algn="ctr">
                      <a:solidFill>
                        <a:srgbClr val="2230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121089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Average Attendance: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194.05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Average total attendance per meeting for the meetings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120464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Average Attendance Last 4: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211.25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Average total attendance per meeting for the last four meetings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904335"/>
                  </a:ext>
                </a:extLst>
              </a:tr>
              <a:tr h="68725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Outreach Rate: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2.49%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Average number of first timers for the last 4 meetings DIVIDED by the average attendance for the last 4 meetings.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944136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Follow-up Ratio: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1:4.11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(all first timers - last week ) / (average new members the last 2 weeks).</a:t>
                      </a:r>
                      <a:br>
                        <a:rPr lang="en-US" sz="1200" dirty="0">
                          <a:effectLst/>
                          <a:latin typeface="Lato" panose="020F0502020204030203" pitchFamily="34" charset="0"/>
                        </a:rPr>
                      </a:br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This works best if calculated from the beginning of the church.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0967"/>
                  </a:ext>
                </a:extLst>
              </a:tr>
              <a:tr h="491763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Percent Growth: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8%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effectLst/>
                          <a:latin typeface="Lato" panose="020F0502020204030203" pitchFamily="34" charset="0"/>
                        </a:rPr>
                        <a:t>The average percentage of the monthly percent growths.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695560"/>
                  </a:ext>
                </a:extLst>
              </a:tr>
              <a:tr h="81348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  <a:latin typeface="Lato" panose="020F0502020204030203" pitchFamily="34" charset="0"/>
                        </a:rPr>
                        <a:t>Last 6 Month Growth:</a:t>
                      </a:r>
                    </a:p>
                  </a:txBody>
                  <a:tcPr marL="22582" marR="22582" marT="24724" marB="24724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effectLst/>
                          <a:latin typeface="Lato" panose="020F0502020204030203" pitchFamily="34" charset="0"/>
                        </a:rPr>
                        <a:t>16.07%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  <a:latin typeface="Lato" panose="020F0502020204030203" pitchFamily="34" charset="0"/>
                        </a:rPr>
                        <a:t>The growth over the last 6 months. (avg of last 4 meeting) - (average of first 4 meetings from 6 months ago) / (average of first 4 meetings from 6 months ago). In the event the church is not six months old we will use the oldest 4 meetings.</a:t>
                      </a:r>
                    </a:p>
                  </a:txBody>
                  <a:tcPr marL="22582" marR="22582" marT="24724" marB="24724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63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149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647833" y="352633"/>
            <a:ext cx="10911600" cy="1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S.A.G.E.	</a:t>
            </a:r>
            <a:r>
              <a:rPr lang="en" sz="3200" i="1"/>
              <a:t>(Serving and Growing Experience)</a:t>
            </a:r>
            <a:endParaRPr sz="3200" i="1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647833" y="2317433"/>
            <a:ext cx="10911600" cy="114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>
                <a:solidFill>
                  <a:srgbClr val="434343"/>
                </a:solidFill>
              </a:rPr>
              <a:t>Adapted young adult Bible study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3668634"/>
            <a:ext cx="3981555" cy="298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55" y="3668634"/>
            <a:ext cx="3981555" cy="298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12" y="3668634"/>
            <a:ext cx="2239625" cy="298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experience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2636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 dirty="0">
                <a:solidFill>
                  <a:srgbClr val="000000"/>
                </a:solidFill>
              </a:rPr>
              <a:t>Meetings are at the Helping Hands Farm</a:t>
            </a:r>
            <a:endParaRPr sz="2933" dirty="0">
              <a:solidFill>
                <a:srgbClr val="000000"/>
              </a:solidFill>
            </a:endParaRPr>
          </a:p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 dirty="0">
                <a:solidFill>
                  <a:srgbClr val="000000"/>
                </a:solidFill>
              </a:rPr>
              <a:t>Meetings happen every other week, with a focus on discipleship and 1:1 hangouts off weeks</a:t>
            </a:r>
            <a:endParaRPr sz="2933" dirty="0">
              <a:solidFill>
                <a:srgbClr val="000000"/>
              </a:solidFill>
            </a:endParaRPr>
          </a:p>
          <a:p>
            <a:pPr indent="-491054">
              <a:buClr>
                <a:srgbClr val="000000"/>
              </a:buClr>
              <a:buSzPts val="2200"/>
              <a:buChar char="-"/>
            </a:pPr>
            <a:r>
              <a:rPr lang="en" sz="2933" dirty="0">
                <a:solidFill>
                  <a:srgbClr val="000000"/>
                </a:solidFill>
              </a:rPr>
              <a:t>Meetings consist of pizza &amp; snacks, adapted Bible study, then farm activities</a:t>
            </a:r>
            <a:endParaRPr sz="2933" dirty="0">
              <a:solidFill>
                <a:srgbClr val="000000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834" y="1660777"/>
            <a:ext cx="6095999" cy="430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15600" y="414367"/>
            <a:ext cx="11360800" cy="34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933" b="1">
                <a:solidFill>
                  <a:srgbClr val="000000"/>
                </a:solidFill>
              </a:rPr>
              <a:t>Average attendance: </a:t>
            </a:r>
            <a:r>
              <a:rPr lang="en" sz="2933" u="sng">
                <a:solidFill>
                  <a:srgbClr val="000000"/>
                </a:solidFill>
              </a:rPr>
              <a:t>6 people</a:t>
            </a:r>
            <a:r>
              <a:rPr lang="en" sz="2933">
                <a:solidFill>
                  <a:srgbClr val="000000"/>
                </a:solidFill>
              </a:rPr>
              <a:t> who don’t go to another homechurch, </a:t>
            </a:r>
            <a:endParaRPr sz="2933">
              <a:solidFill>
                <a:srgbClr val="000000"/>
              </a:solidFill>
            </a:endParaRPr>
          </a:p>
          <a:p>
            <a:pPr indent="-491054">
              <a:spcBef>
                <a:spcPts val="2133"/>
              </a:spcBef>
              <a:buClr>
                <a:srgbClr val="000000"/>
              </a:buClr>
              <a:buSzPts val="2200"/>
              <a:buChar char="-"/>
            </a:pPr>
            <a:r>
              <a:rPr lang="en" sz="2933" u="sng">
                <a:solidFill>
                  <a:srgbClr val="000000"/>
                </a:solidFill>
              </a:rPr>
              <a:t>2 First timers</a:t>
            </a:r>
            <a:r>
              <a:rPr lang="en" sz="2933">
                <a:solidFill>
                  <a:srgbClr val="000000"/>
                </a:solidFill>
              </a:rPr>
              <a:t> in the last 4 meetings</a:t>
            </a:r>
            <a:endParaRPr sz="29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933" b="1">
                <a:solidFill>
                  <a:srgbClr val="000000"/>
                </a:solidFill>
              </a:rPr>
              <a:t>Workers: </a:t>
            </a:r>
            <a:r>
              <a:rPr lang="en" sz="2933">
                <a:solidFill>
                  <a:srgbClr val="000000"/>
                </a:solidFill>
              </a:rPr>
              <a:t>Emily F., Hannah I., Brandi B., Dan W., Seth B., Josh R.</a:t>
            </a:r>
            <a:endParaRPr sz="2933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933" b="1">
                <a:solidFill>
                  <a:srgbClr val="000000"/>
                </a:solidFill>
              </a:rPr>
              <a:t>Leaders: </a:t>
            </a:r>
            <a:r>
              <a:rPr lang="en" sz="2933">
                <a:solidFill>
                  <a:srgbClr val="000000"/>
                </a:solidFill>
              </a:rPr>
              <a:t>Indre, Laura, Schiffers</a:t>
            </a:r>
            <a:endParaRPr sz="2933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1" y="3737667"/>
            <a:ext cx="8011901" cy="294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52876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Wins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2810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Bryan, Liz &amp; Eddy Hodgeman</a:t>
            </a:r>
            <a:endParaRPr sz="3200">
              <a:solidFill>
                <a:srgbClr val="434343"/>
              </a:solidFill>
            </a:endParaRPr>
          </a:p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Rachel Tyson</a:t>
            </a:r>
            <a:endParaRPr sz="3200">
              <a:solidFill>
                <a:srgbClr val="434343"/>
              </a:solidFill>
            </a:endParaRPr>
          </a:p>
          <a:p>
            <a:pPr indent="-507987">
              <a:buClr>
                <a:srgbClr val="434343"/>
              </a:buClr>
              <a:buSzPts val="2400"/>
              <a:buChar char="-"/>
            </a:pPr>
            <a:r>
              <a:rPr lang="en" sz="3200">
                <a:solidFill>
                  <a:srgbClr val="434343"/>
                </a:solidFill>
              </a:rPr>
              <a:t>Brittany 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6242867" y="1536633"/>
            <a:ext cx="5680400" cy="28108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CCS Students on Kent’s campus</a:t>
            </a:r>
            <a:endParaRPr sz="3200">
              <a:solidFill>
                <a:srgbClr val="434343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6242867" y="593367"/>
            <a:ext cx="52876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Losses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359" y="2754433"/>
            <a:ext cx="2861400" cy="381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917" y="3972367"/>
            <a:ext cx="3462967" cy="25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933" y="4210901"/>
            <a:ext cx="3028067" cy="28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Upcoming Challenges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11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Passing on hope to our new members who are struggling (family loss, anxieties, jobs)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Getting our new members firmly rooted in God’s truths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Consistent attendance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Building our 1:1 relationships</a:t>
            </a:r>
            <a:endParaRPr sz="2933">
              <a:solidFill>
                <a:srgbClr val="434343"/>
              </a:solidFill>
            </a:endParaRPr>
          </a:p>
          <a:p>
            <a:pPr indent="-491054"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Activities for winter time</a:t>
            </a:r>
            <a:endParaRPr sz="2933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933" u="sng">
                <a:solidFill>
                  <a:srgbClr val="434343"/>
                </a:solidFill>
              </a:rPr>
              <a:t>Prayer Requests</a:t>
            </a:r>
            <a:endParaRPr sz="2933">
              <a:solidFill>
                <a:srgbClr val="434343"/>
              </a:solidFill>
            </a:endParaRPr>
          </a:p>
          <a:p>
            <a:pPr indent="-491054">
              <a:spcBef>
                <a:spcPts val="2133"/>
              </a:spcBef>
              <a:buClr>
                <a:srgbClr val="434343"/>
              </a:buClr>
              <a:buSzPts val="2200"/>
              <a:buChar char="-"/>
            </a:pPr>
            <a:r>
              <a:rPr lang="en" sz="2933">
                <a:solidFill>
                  <a:srgbClr val="434343"/>
                </a:solidFill>
              </a:rPr>
              <a:t>More Helping Hands Farm employees (1 new hire = Emily F.)</a:t>
            </a:r>
            <a:endParaRPr sz="2933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8AA-DFE3-4655-B087-A80F3607A3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AC22CC-27E6-4860-9699-E40F5E0AA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2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8758CE-E882-4F50-9C48-F601A882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5DC09-2294-48D9-AEEA-3C2AC38E5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332AF7-EEC7-4ADA-B076-22DB8C963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" y="482216"/>
            <a:ext cx="11674800" cy="63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0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BF15-DC31-4FA0-8542-AECFF737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58FB0-6CD1-46BA-A84B-188508B48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89D9BE-B877-435A-B9EC-37B114992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938"/>
            <a:ext cx="12192000" cy="63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0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6A596-6164-4A16-B6EB-5426236C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Wins/Losses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E6A56C7-DCAF-425F-B12D-22D0B1660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01056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3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13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6A596-6164-4A16-B6EB-5426236C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/>
              <a:t>Upcoming Challenges</a:t>
            </a:r>
          </a:p>
        </p:txBody>
      </p:sp>
      <p:cxnSp>
        <p:nvCxnSpPr>
          <p:cNvPr id="34" name="Straight Connector 21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Text Placeholder 2">
            <a:extLst>
              <a:ext uri="{FF2B5EF4-FFF2-40B4-BE49-F238E27FC236}">
                <a16:creationId xmlns:a16="http://schemas.microsoft.com/office/drawing/2014/main" id="{44DEF66E-7B2D-42B1-8F5A-640686A20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39156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351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144468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Atlas 2019 DMT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3EAA42-5C5C-4068-A9A0-99010BE0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8" y="1773716"/>
            <a:ext cx="7624073" cy="508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Stout 2019 DMT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87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1239500" cy="6858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77076"/>
              </p:ext>
            </p:extLst>
          </p:nvPr>
        </p:nvGraphicFramePr>
        <p:xfrm>
          <a:off x="0" y="0"/>
          <a:ext cx="3112830" cy="2132871"/>
        </p:xfrm>
        <a:graphic>
          <a:graphicData uri="http://schemas.openxmlformats.org/drawingml/2006/table">
            <a:tbl>
              <a:tblPr/>
              <a:tblGrid>
                <a:gridCol w="2436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Average Attendance: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22.81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Average Attendance Last 4: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23.00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313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Outreach Rate: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0%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23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>Follow-up Ratio: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1:3.20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71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Percent Growth: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6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  <a:latin typeface="+mn-lt"/>
                        </a:rPr>
                        <a:t>Last 6 Month Growth:</a:t>
                      </a:r>
                    </a:p>
                  </a:txBody>
                  <a:tcPr marL="54121" marR="54121" marT="54121" marB="54121">
                    <a:lnL>
                      <a:noFill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>2.22%</a:t>
                      </a:r>
                    </a:p>
                  </a:txBody>
                  <a:tcPr marL="54121" marR="54121" marT="54121" marB="54121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360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853754"/>
            <a:ext cx="10740422" cy="4445446"/>
          </a:xfrm>
        </p:spPr>
        <p:txBody>
          <a:bodyPr>
            <a:normAutofit fontScale="25000" lnSpcReduction="20000"/>
          </a:bodyPr>
          <a:lstStyle/>
          <a:p>
            <a:pPr>
              <a:spcBef>
                <a:spcPts val="0"/>
              </a:spcBef>
            </a:pPr>
            <a:r>
              <a:rPr lang="en-US" sz="7200" dirty="0"/>
              <a:t>Explanation of stats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23 people per meeting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Growth of 3 people in the last year (2% growth per month)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 salvations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16 first timers </a:t>
            </a:r>
          </a:p>
          <a:p>
            <a:pPr>
              <a:spcBef>
                <a:spcPts val="0"/>
              </a:spcBef>
            </a:pPr>
            <a:r>
              <a:rPr lang="en-US" sz="7200" dirty="0"/>
              <a:t>Past years wins and losses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2 salvations -one Iranian (from Smash)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Discipline -weight loss, personal time in word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Meeting a lot of people- neighbors, running club, softball, old high school friends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12 people in service ministry (and 3 went to Joni and friends)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Marriages are generally flourishing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No significant losses </a:t>
            </a:r>
          </a:p>
          <a:p>
            <a:pPr>
              <a:spcBef>
                <a:spcPts val="0"/>
              </a:spcBef>
            </a:pPr>
            <a:r>
              <a:rPr lang="en-US" sz="7200" dirty="0"/>
              <a:t>Upcoming challenges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Getting our friends in the community to come to a HC instead of just parties- having intentional conversations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Improve prayer meeting- it has become dull </a:t>
            </a:r>
          </a:p>
          <a:p>
            <a:pPr lvl="1">
              <a:spcBef>
                <a:spcPts val="0"/>
              </a:spcBef>
            </a:pPr>
            <a:r>
              <a:rPr lang="en-US" sz="6400" dirty="0"/>
              <a:t>Baby time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6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55286"/>
            <a:ext cx="12192001" cy="43474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687667" y="252233"/>
            <a:ext cx="90124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Since Inception (September 2018)</a:t>
            </a:r>
            <a:endParaRPr sz="4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87532"/>
            <a:ext cx="12191999" cy="42829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118533" y="252233"/>
            <a:ext cx="7791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This School Year</a:t>
            </a:r>
            <a:endParaRPr sz="40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1804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Explanation of Statistics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599" y="1151400"/>
            <a:ext cx="9077721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 sz="2800" dirty="0"/>
              <a:t>Loss of old members</a:t>
            </a:r>
          </a:p>
          <a:p>
            <a:pPr>
              <a:buChar char="-"/>
            </a:pPr>
            <a:r>
              <a:rPr lang="en" sz="2800" dirty="0"/>
              <a:t>29% growth rate / over the last 6 months </a:t>
            </a:r>
            <a:endParaRPr sz="2800" dirty="0"/>
          </a:p>
          <a:p>
            <a:pPr>
              <a:buChar char="-"/>
            </a:pPr>
            <a:r>
              <a:rPr lang="en" sz="2800" dirty="0"/>
              <a:t>Outreach: push to get out of the apartments. </a:t>
            </a:r>
            <a:endParaRPr sz="2800" dirty="0"/>
          </a:p>
          <a:p>
            <a:pPr>
              <a:buChar char="-"/>
            </a:pPr>
            <a:r>
              <a:rPr lang="en-US" sz="2800" dirty="0"/>
              <a:t>Great follow up – first timers come back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Past Year’s Wins &amp; Losses 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532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/>
              <a:t>WINS</a:t>
            </a:r>
            <a:r>
              <a:rPr lang="en" dirty="0"/>
              <a:t>: 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Lot of new ppl this year &amp; they’re coming back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This year, freshman doing better as sophomores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-US" dirty="0"/>
              <a:t>6 salvations since last DMT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New teachers </a:t>
            </a:r>
          </a:p>
          <a:p>
            <a:pPr>
              <a:lnSpc>
                <a:spcPct val="100000"/>
              </a:lnSpc>
              <a:buChar char="-"/>
            </a:pPr>
            <a:r>
              <a:rPr lang="en-US" dirty="0"/>
              <a:t>Relationship maturity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Refinement through loss— resource drains who didn’t want to be there. Freeing, not love sucked out. 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/>
              <a:t>LOSSES</a:t>
            </a:r>
            <a:r>
              <a:rPr lang="en" dirty="0"/>
              <a:t>: 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Failure to launch with freshman (They didn’t do outreach or anything at first.)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Suicidal/Depression </a:t>
            </a:r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People in counseling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Basic Maturity w/ freshmen: </a:t>
            </a:r>
            <a:endParaRPr dirty="0"/>
          </a:p>
          <a:p>
            <a:pPr lvl="1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 dirty="0"/>
              <a:t>spent lots of time w/ basic maturity / paying rent, holding jobs.</a:t>
            </a:r>
            <a:endParaRPr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15600" y="271433"/>
            <a:ext cx="11360800" cy="8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Upcoming challenges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15600" y="1131033"/>
            <a:ext cx="10187330" cy="572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har char="-"/>
            </a:pPr>
            <a:r>
              <a:rPr lang="en" sz="3200" dirty="0"/>
              <a:t>Raising up deacons to split? </a:t>
            </a:r>
            <a:endParaRPr sz="3200" dirty="0"/>
          </a:p>
          <a:p>
            <a:pPr>
              <a:buChar char="-"/>
            </a:pPr>
            <a:r>
              <a:rPr lang="en" sz="3200" dirty="0"/>
              <a:t>How to seal the deal w/ salvations</a:t>
            </a:r>
            <a:endParaRPr sz="3200" dirty="0"/>
          </a:p>
          <a:p>
            <a:pPr>
              <a:buChar char="-"/>
            </a:pPr>
            <a:r>
              <a:rPr lang="en" sz="3200" dirty="0"/>
              <a:t>Career paths for those not in school &amp; disabled </a:t>
            </a:r>
          </a:p>
          <a:p>
            <a:pPr>
              <a:buChar char="-"/>
            </a:pPr>
            <a:r>
              <a:rPr lang="en" sz="3200" dirty="0"/>
              <a:t>Dealing with counseling/mental illnesses</a:t>
            </a:r>
            <a:endParaRPr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1408</Words>
  <Application>Microsoft Office PowerPoint</Application>
  <PresentationFormat>Widescreen</PresentationFormat>
  <Paragraphs>261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Calibri Light</vt:lpstr>
      <vt:lpstr>Gill Sans MT</vt:lpstr>
      <vt:lpstr>Lato</vt:lpstr>
      <vt:lpstr>Raleway</vt:lpstr>
      <vt:lpstr>Source Sans Pro</vt:lpstr>
      <vt:lpstr>Gallery</vt:lpstr>
      <vt:lpstr>Simple Dark</vt:lpstr>
      <vt:lpstr>Swiss</vt:lpstr>
      <vt:lpstr>Plum</vt:lpstr>
      <vt:lpstr>1_Office Theme</vt:lpstr>
      <vt:lpstr>2_Office Theme</vt:lpstr>
      <vt:lpstr>Office Theme</vt:lpstr>
      <vt:lpstr>Identity project </vt:lpstr>
      <vt:lpstr>PowerPoint Presentation</vt:lpstr>
      <vt:lpstr>Combined IP Stats since Last DMT</vt:lpstr>
      <vt:lpstr>Atlas 2019 DMT</vt:lpstr>
      <vt:lpstr>PowerPoint Presentation</vt:lpstr>
      <vt:lpstr>PowerPoint Presentation</vt:lpstr>
      <vt:lpstr>Explanation of Statistics</vt:lpstr>
      <vt:lpstr>Past Year’s Wins &amp; Losses </vt:lpstr>
      <vt:lpstr>Upcoming challenges  </vt:lpstr>
      <vt:lpstr>PowerPoint Presentation</vt:lpstr>
      <vt:lpstr>PowerPoint Presentation</vt:lpstr>
      <vt:lpstr>PowerPoint Presentation</vt:lpstr>
      <vt:lpstr>PowerPoint Presentation</vt:lpstr>
      <vt:lpstr>3.0</vt:lpstr>
      <vt:lpstr>PowerPoint Presentation</vt:lpstr>
      <vt:lpstr>Stats</vt:lpstr>
      <vt:lpstr>Wins/Losses/Challenges</vt:lpstr>
      <vt:lpstr>2.0</vt:lpstr>
      <vt:lpstr>Stats</vt:lpstr>
      <vt:lpstr>Explanation of stats</vt:lpstr>
      <vt:lpstr>PowerPoint Presentation</vt:lpstr>
      <vt:lpstr>Upcoming challenges</vt:lpstr>
      <vt:lpstr>HIP</vt:lpstr>
      <vt:lpstr>Hiram College</vt:lpstr>
      <vt:lpstr>HIP</vt:lpstr>
      <vt:lpstr>NOVA</vt:lpstr>
      <vt:lpstr>STATS</vt:lpstr>
      <vt:lpstr>STATE OF THE UNION</vt:lpstr>
      <vt:lpstr>CHALLENGES</vt:lpstr>
      <vt:lpstr>S.A.G.E. (Serving and Growing Experience)</vt:lpstr>
      <vt:lpstr>The experience</vt:lpstr>
      <vt:lpstr>PowerPoint Presentation</vt:lpstr>
      <vt:lpstr>Wins</vt:lpstr>
      <vt:lpstr>Upcoming Challenges</vt:lpstr>
      <vt:lpstr>Smash</vt:lpstr>
      <vt:lpstr>PowerPoint Presentation</vt:lpstr>
      <vt:lpstr>PowerPoint Presentation</vt:lpstr>
      <vt:lpstr>Wins/Losses</vt:lpstr>
      <vt:lpstr>Upcoming Challenges</vt:lpstr>
      <vt:lpstr>Stout 2019 DMT</vt:lpstr>
      <vt:lpstr>PowerPoint Presentation</vt:lpstr>
      <vt:lpstr>STOUT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project </dc:title>
  <dc:creator>Kyle McCallum</dc:creator>
  <cp:lastModifiedBy>Kyle McCallum</cp:lastModifiedBy>
  <cp:revision>2</cp:revision>
  <dcterms:created xsi:type="dcterms:W3CDTF">2019-10-19T23:39:42Z</dcterms:created>
  <dcterms:modified xsi:type="dcterms:W3CDTF">2019-10-19T23:43:12Z</dcterms:modified>
</cp:coreProperties>
</file>